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DM Sans Medium"/>
      <p:regular r:id="rId22"/>
      <p:bold r:id="rId23"/>
      <p:italic r:id="rId24"/>
      <p:boldItalic r:id="rId25"/>
    </p:embeddedFont>
    <p:embeddedFont>
      <p:font typeface="Inter SemiBold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Alata"/>
      <p:regular r:id="rId32"/>
    </p:embeddedFont>
    <p:embeddedFont>
      <p:font typeface="PT Sans"/>
      <p:regular r:id="rId33"/>
      <p:bold r:id="rId34"/>
      <p:italic r:id="rId35"/>
      <p:boldItalic r:id="rId36"/>
    </p:embeddedFont>
    <p:embeddedFont>
      <p:font typeface="DM Sans"/>
      <p:regular r:id="rId37"/>
      <p:bold r:id="rId38"/>
      <p:italic r:id="rId39"/>
      <p:boldItalic r:id="rId40"/>
    </p:embeddedFont>
    <p:embeddedFont>
      <p:font typeface="Inter Black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slide" Target="slides/slide15.xml"/><Relationship Id="rId41" Type="http://schemas.openxmlformats.org/officeDocument/2006/relationships/font" Target="fonts/InterBlack-bold.fntdata"/><Relationship Id="rId22" Type="http://schemas.openxmlformats.org/officeDocument/2006/relationships/font" Target="fonts/DMSansMedium-regular.fntdata"/><Relationship Id="rId21" Type="http://schemas.openxmlformats.org/officeDocument/2006/relationships/slide" Target="slides/slide16.xml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SemiBold-regular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Inter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PTSans-regular.fntdata"/><Relationship Id="rId10" Type="http://schemas.openxmlformats.org/officeDocument/2006/relationships/slide" Target="slides/slide5.xml"/><Relationship Id="rId32" Type="http://schemas.openxmlformats.org/officeDocument/2006/relationships/font" Target="fonts/Alata-regular.fntdata"/><Relationship Id="rId13" Type="http://schemas.openxmlformats.org/officeDocument/2006/relationships/slide" Target="slides/slide8.xml"/><Relationship Id="rId35" Type="http://schemas.openxmlformats.org/officeDocument/2006/relationships/font" Target="fonts/PTSans-italic.fntdata"/><Relationship Id="rId12" Type="http://schemas.openxmlformats.org/officeDocument/2006/relationships/slide" Target="slides/slide7.xml"/><Relationship Id="rId34" Type="http://schemas.openxmlformats.org/officeDocument/2006/relationships/font" Target="fonts/PTSans-bold.fntdata"/><Relationship Id="rId15" Type="http://schemas.openxmlformats.org/officeDocument/2006/relationships/slide" Target="slides/slide10.xml"/><Relationship Id="rId37" Type="http://schemas.openxmlformats.org/officeDocument/2006/relationships/font" Target="fonts/DMSans-regular.fntdata"/><Relationship Id="rId14" Type="http://schemas.openxmlformats.org/officeDocument/2006/relationships/slide" Target="slides/slide9.xml"/><Relationship Id="rId36" Type="http://schemas.openxmlformats.org/officeDocument/2006/relationships/font" Target="fonts/PT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DMSans-italic.fntdata"/><Relationship Id="rId16" Type="http://schemas.openxmlformats.org/officeDocument/2006/relationships/slide" Target="slides/slide11.xml"/><Relationship Id="rId38" Type="http://schemas.openxmlformats.org/officeDocument/2006/relationships/font" Target="fonts/DM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98198a22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98198a2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e0311bce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2e0311bce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08b008a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08b008a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e0311bce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e0311bce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8a3de4cb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48a3de4cb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08b008a90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508b008a90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753f4ec8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4753f4ec8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08b008a9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08b008a9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70c71029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70c71029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753f4ec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753f4ec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e0311bc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e0311bc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08b008a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508b008a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e0311bce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e0311bce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e0311bce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e0311bce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e0311bce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e0311bce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473675"/>
            <a:ext cx="56061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956502" y="2974575"/>
            <a:ext cx="4062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802675" y="1200831"/>
            <a:ext cx="75387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2232475" y="3322563"/>
            <a:ext cx="467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11"/>
          <p:cNvSpPr txBox="1"/>
          <p:nvPr>
            <p:ph idx="2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b="20661" l="20656" r="20661" t="20656"/>
          <a:stretch/>
        </p:blipFill>
        <p:spPr>
          <a:xfrm>
            <a:off x="7450625" y="-855502"/>
            <a:ext cx="1830624" cy="18306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04775">
              <a:schemeClr val="lt2">
                <a:alpha val="50000"/>
              </a:schemeClr>
            </a:outerShdw>
          </a:effectLst>
        </p:spPr>
      </p:pic>
      <p:pic>
        <p:nvPicPr>
          <p:cNvPr id="58" name="Google Shape;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38162" y="3625687"/>
            <a:ext cx="2570624" cy="25706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20000" dist="10477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758450" y="1468653"/>
            <a:ext cx="2812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758450" y="1757483"/>
            <a:ext cx="252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2" type="title"/>
          </p:nvPr>
        </p:nvSpPr>
        <p:spPr>
          <a:xfrm>
            <a:off x="5611800" y="1468653"/>
            <a:ext cx="2812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5611800" y="1757483"/>
            <a:ext cx="252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4" type="title"/>
          </p:nvPr>
        </p:nvSpPr>
        <p:spPr>
          <a:xfrm>
            <a:off x="1758450" y="2577457"/>
            <a:ext cx="2812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1758450" y="2866309"/>
            <a:ext cx="252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6" type="title"/>
          </p:nvPr>
        </p:nvSpPr>
        <p:spPr>
          <a:xfrm>
            <a:off x="5611800" y="2577457"/>
            <a:ext cx="2812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5611800" y="2866309"/>
            <a:ext cx="252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8" type="title"/>
          </p:nvPr>
        </p:nvSpPr>
        <p:spPr>
          <a:xfrm>
            <a:off x="853050" y="1672567"/>
            <a:ext cx="9054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9" type="title"/>
          </p:nvPr>
        </p:nvSpPr>
        <p:spPr>
          <a:xfrm>
            <a:off x="853050" y="2808417"/>
            <a:ext cx="905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13" type="title"/>
          </p:nvPr>
        </p:nvSpPr>
        <p:spPr>
          <a:xfrm>
            <a:off x="4703225" y="1672567"/>
            <a:ext cx="9054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4703225" y="2808417"/>
            <a:ext cx="905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6" type="title"/>
          </p:nvPr>
        </p:nvSpPr>
        <p:spPr>
          <a:xfrm>
            <a:off x="1758450" y="3686278"/>
            <a:ext cx="2812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3"/>
          <p:cNvSpPr txBox="1"/>
          <p:nvPr>
            <p:ph idx="17" type="subTitle"/>
          </p:nvPr>
        </p:nvSpPr>
        <p:spPr>
          <a:xfrm>
            <a:off x="1758450" y="3975133"/>
            <a:ext cx="252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8" type="title"/>
          </p:nvPr>
        </p:nvSpPr>
        <p:spPr>
          <a:xfrm>
            <a:off x="5611800" y="3686278"/>
            <a:ext cx="2812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idx="19" type="subTitle"/>
          </p:nvPr>
        </p:nvSpPr>
        <p:spPr>
          <a:xfrm>
            <a:off x="5611800" y="3975133"/>
            <a:ext cx="252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20" type="title"/>
          </p:nvPr>
        </p:nvSpPr>
        <p:spPr>
          <a:xfrm>
            <a:off x="853050" y="3912142"/>
            <a:ext cx="905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21" type="title"/>
          </p:nvPr>
        </p:nvSpPr>
        <p:spPr>
          <a:xfrm>
            <a:off x="4703225" y="3912142"/>
            <a:ext cx="905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b="23443" l="62418" r="0" t="27613"/>
          <a:stretch/>
        </p:blipFill>
        <p:spPr>
          <a:xfrm>
            <a:off x="8047511" y="3814775"/>
            <a:ext cx="1349852" cy="1758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7380000" dist="95250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2929025" y="3335225"/>
            <a:ext cx="3285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1760875" y="1017975"/>
            <a:ext cx="56223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 b="36860" l="0" r="59314" t="0"/>
          <a:stretch/>
        </p:blipFill>
        <p:spPr>
          <a:xfrm rot="2700000">
            <a:off x="7614490" y="3506556"/>
            <a:ext cx="860070" cy="133479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820000" dist="95250">
              <a:schemeClr val="lt2">
                <a:alpha val="56000"/>
              </a:schemeClr>
            </a:outerShdw>
          </a:effectLst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20661" l="20656" r="20661" t="20656"/>
          <a:stretch/>
        </p:blipFill>
        <p:spPr>
          <a:xfrm>
            <a:off x="7997200" y="580398"/>
            <a:ext cx="1830624" cy="18306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6000"/>
              </a:schemeClr>
            </a:outerShdw>
          </a:effectLst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4">
            <a:alphaModFix/>
          </a:blip>
          <a:srcRect b="17061" l="12316" r="53047" t="9077"/>
          <a:stretch/>
        </p:blipFill>
        <p:spPr>
          <a:xfrm>
            <a:off x="-16253" y="1481250"/>
            <a:ext cx="1552001" cy="3309525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840000" dist="95250">
              <a:schemeClr val="lt2">
                <a:alpha val="56000"/>
              </a:scheme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720000" y="1215750"/>
            <a:ext cx="77040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/>
          </a:blip>
          <a:srcRect b="-4332" l="19266" r="39940" t="59485"/>
          <a:stretch/>
        </p:blipFill>
        <p:spPr>
          <a:xfrm>
            <a:off x="7950994" y="-403195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chemeClr val="lt2">
                <a:alpha val="54000"/>
              </a:schemeClr>
            </a:outerShdw>
          </a:effectLst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20117" l="11124" r="11132" t="20117"/>
          <a:stretch/>
        </p:blipFill>
        <p:spPr>
          <a:xfrm>
            <a:off x="7141326" y="4402573"/>
            <a:ext cx="1470474" cy="11304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chemeClr val="lt2">
                <a:alpha val="54000"/>
              </a:schemeClr>
            </a:outerShdw>
          </a:effectLst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4">
            <a:alphaModFix/>
          </a:blip>
          <a:srcRect b="13593" l="12455" r="12463" t="13600"/>
          <a:stretch/>
        </p:blipFill>
        <p:spPr>
          <a:xfrm>
            <a:off x="-1210850" y="2861325"/>
            <a:ext cx="1703776" cy="1652176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720000" y="1849550"/>
            <a:ext cx="389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720000" y="2509400"/>
            <a:ext cx="38976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/>
          <p:nvPr>
            <p:ph idx="2" type="pic"/>
          </p:nvPr>
        </p:nvSpPr>
        <p:spPr>
          <a:xfrm>
            <a:off x="5477235" y="1293731"/>
            <a:ext cx="2739000" cy="273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16"/>
          <p:cNvSpPr txBox="1"/>
          <p:nvPr>
            <p:ph idx="3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/>
          </a:blip>
          <a:srcRect b="42292" l="52850" r="0" t="-2719"/>
          <a:stretch/>
        </p:blipFill>
        <p:spPr>
          <a:xfrm>
            <a:off x="2167900" y="3646900"/>
            <a:ext cx="1668300" cy="2138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649401" y="1637325"/>
            <a:ext cx="377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4649400" y="2297175"/>
            <a:ext cx="3774600" cy="1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/>
          <p:nvPr>
            <p:ph idx="2" type="pic"/>
          </p:nvPr>
        </p:nvSpPr>
        <p:spPr>
          <a:xfrm>
            <a:off x="1017610" y="1293731"/>
            <a:ext cx="2739000" cy="2739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042263" y="-942926"/>
            <a:ext cx="2570624" cy="25706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20000" dist="104775">
              <a:schemeClr val="lt2">
                <a:alpha val="54000"/>
              </a:schemeClr>
            </a:outerShdw>
          </a:effectLst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60916" l="6040" r="63127" t="13250"/>
          <a:stretch/>
        </p:blipFill>
        <p:spPr>
          <a:xfrm>
            <a:off x="-934250" y="-7550"/>
            <a:ext cx="2477901" cy="20761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04775">
              <a:schemeClr val="lt2">
                <a:alpha val="63000"/>
              </a:scheme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20000" y="1491000"/>
            <a:ext cx="389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720000" y="2150850"/>
            <a:ext cx="38976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/>
          <p:nvPr>
            <p:ph idx="2" type="pic"/>
          </p:nvPr>
        </p:nvSpPr>
        <p:spPr>
          <a:xfrm>
            <a:off x="5477235" y="1293731"/>
            <a:ext cx="2739000" cy="273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9" name="Google Shape;109;p18"/>
          <p:cNvSpPr txBox="1"/>
          <p:nvPr>
            <p:ph idx="3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" name="Google Shape;11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24818" y="-789373"/>
            <a:ext cx="1891401" cy="189140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0477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0" y="16373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4572000" y="2297175"/>
            <a:ext cx="3852000" cy="1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2">
            <a:alphaModFix/>
          </a:blip>
          <a:srcRect b="20661" l="20656" r="20661" t="20656"/>
          <a:stretch/>
        </p:blipFill>
        <p:spPr>
          <a:xfrm>
            <a:off x="6368425" y="-855502"/>
            <a:ext cx="1830624" cy="18306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0000"/>
              </a:schemeClr>
            </a:outerShdw>
          </a:effectLst>
        </p:spPr>
      </p:pic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175757" y="3380027"/>
            <a:ext cx="2751575" cy="2751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3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720000" y="1129686"/>
            <a:ext cx="31461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720000" y="2370737"/>
            <a:ext cx="31461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2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6607" y="3611777"/>
            <a:ext cx="2751575" cy="2751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0477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20000" y="2271700"/>
            <a:ext cx="37392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89350" y="1215575"/>
            <a:ext cx="1056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3119200"/>
            <a:ext cx="2644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>
            <p:ph idx="3" type="pic"/>
          </p:nvPr>
        </p:nvSpPr>
        <p:spPr>
          <a:xfrm>
            <a:off x="5268303" y="1293753"/>
            <a:ext cx="2739000" cy="273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" name="Google Shape;17;p3"/>
          <p:cNvSpPr txBox="1"/>
          <p:nvPr>
            <p:ph idx="4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720000" y="1215750"/>
            <a:ext cx="382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4594800" y="1215750"/>
            <a:ext cx="382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2">
            <a:alphaModFix/>
          </a:blip>
          <a:srcRect b="20661" l="20656" r="20661" t="20656"/>
          <a:stretch/>
        </p:blipFill>
        <p:spPr>
          <a:xfrm>
            <a:off x="8222225" y="-285315"/>
            <a:ext cx="1830624" cy="18306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47625">
              <a:schemeClr val="lt2">
                <a:alpha val="50000"/>
              </a:schemeClr>
            </a:outerShdw>
          </a:effectLst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3864" r="0" t="0"/>
          <a:stretch/>
        </p:blipFill>
        <p:spPr>
          <a:xfrm rot="10800000">
            <a:off x="-1502043" y="-1144922"/>
            <a:ext cx="3399443" cy="337839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47625">
              <a:schemeClr val="lt2">
                <a:alpha val="50000"/>
              </a:schemeClr>
            </a:outerShdw>
          </a:effectLst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618857" y="3819352"/>
            <a:ext cx="2751575" cy="2751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710375" y="3259945"/>
            <a:ext cx="2534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2" type="subTitle"/>
          </p:nvPr>
        </p:nvSpPr>
        <p:spPr>
          <a:xfrm>
            <a:off x="3304800" y="3259945"/>
            <a:ext cx="2534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3" type="subTitle"/>
          </p:nvPr>
        </p:nvSpPr>
        <p:spPr>
          <a:xfrm>
            <a:off x="5899225" y="3259945"/>
            <a:ext cx="2534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4" type="subTitle"/>
          </p:nvPr>
        </p:nvSpPr>
        <p:spPr>
          <a:xfrm>
            <a:off x="710375" y="2762950"/>
            <a:ext cx="2534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5" type="subTitle"/>
          </p:nvPr>
        </p:nvSpPr>
        <p:spPr>
          <a:xfrm>
            <a:off x="3304800" y="2762950"/>
            <a:ext cx="2534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6" type="subTitle"/>
          </p:nvPr>
        </p:nvSpPr>
        <p:spPr>
          <a:xfrm>
            <a:off x="5899225" y="2762950"/>
            <a:ext cx="2534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21405" y="217514"/>
            <a:ext cx="2751575" cy="2751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4000"/>
              </a:schemeClr>
            </a:outerShdw>
          </a:effectLst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389" y="3562699"/>
            <a:ext cx="2751575" cy="27516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20000" y="4439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710375" y="3259945"/>
            <a:ext cx="2534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2" type="subTitle"/>
          </p:nvPr>
        </p:nvSpPr>
        <p:spPr>
          <a:xfrm>
            <a:off x="3304800" y="3259945"/>
            <a:ext cx="2534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3" type="subTitle"/>
          </p:nvPr>
        </p:nvSpPr>
        <p:spPr>
          <a:xfrm>
            <a:off x="5899225" y="3259945"/>
            <a:ext cx="2534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4" type="subTitle"/>
          </p:nvPr>
        </p:nvSpPr>
        <p:spPr>
          <a:xfrm>
            <a:off x="710375" y="2762950"/>
            <a:ext cx="2534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5" type="subTitle"/>
          </p:nvPr>
        </p:nvSpPr>
        <p:spPr>
          <a:xfrm>
            <a:off x="3304800" y="2762950"/>
            <a:ext cx="2534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6" type="subTitle"/>
          </p:nvPr>
        </p:nvSpPr>
        <p:spPr>
          <a:xfrm>
            <a:off x="5899225" y="2762950"/>
            <a:ext cx="2534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grpSp>
        <p:nvGrpSpPr>
          <p:cNvPr id="146" name="Google Shape;146;p23"/>
          <p:cNvGrpSpPr/>
          <p:nvPr/>
        </p:nvGrpSpPr>
        <p:grpSpPr>
          <a:xfrm>
            <a:off x="280642" y="-1082704"/>
            <a:ext cx="10743492" cy="6579632"/>
            <a:chOff x="280642" y="-1082704"/>
            <a:chExt cx="10743492" cy="6579632"/>
          </a:xfrm>
        </p:grpSpPr>
        <p:pic>
          <p:nvPicPr>
            <p:cNvPr id="147" name="Google Shape;147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268162" y="3872974"/>
              <a:ext cx="1623953" cy="1623953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r="3180000" dist="85725">
                <a:schemeClr val="lt2">
                  <a:alpha val="54000"/>
                </a:schemeClr>
              </a:outerShdw>
            </a:effectLst>
          </p:spPr>
        </p:pic>
        <p:pic>
          <p:nvPicPr>
            <p:cNvPr id="148" name="Google Shape;148;p23"/>
            <p:cNvPicPr preferRelativeResize="0"/>
            <p:nvPr/>
          </p:nvPicPr>
          <p:blipFill rotWithShape="1">
            <a:blip r:embed="rId3">
              <a:alphaModFix/>
            </a:blip>
            <a:srcRect b="36860" l="0" r="59314" t="0"/>
            <a:stretch/>
          </p:blipFill>
          <p:spPr>
            <a:xfrm rot="10800000">
              <a:off x="280642" y="1433693"/>
              <a:ext cx="703310" cy="1091499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r="3180000" dist="85725">
                <a:schemeClr val="lt2">
                  <a:alpha val="54000"/>
                </a:schemeClr>
              </a:outerShdw>
            </a:effectLst>
          </p:spPr>
        </p:pic>
        <p:pic>
          <p:nvPicPr>
            <p:cNvPr id="149" name="Google Shape;149;p23"/>
            <p:cNvPicPr preferRelativeResize="0"/>
            <p:nvPr/>
          </p:nvPicPr>
          <p:blipFill rotWithShape="1">
            <a:blip r:embed="rId4">
              <a:alphaModFix/>
            </a:blip>
            <a:srcRect b="0" l="0" r="2362" t="0"/>
            <a:stretch/>
          </p:blipFill>
          <p:spPr>
            <a:xfrm rot="5400000">
              <a:off x="6943675" y="-897518"/>
              <a:ext cx="4265646" cy="3895273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r="5400000" dist="95250">
                <a:schemeClr val="lt2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2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0000" y="44522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" type="subTitle"/>
          </p:nvPr>
        </p:nvSpPr>
        <p:spPr>
          <a:xfrm>
            <a:off x="937700" y="3322700"/>
            <a:ext cx="21753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2" type="subTitle"/>
          </p:nvPr>
        </p:nvSpPr>
        <p:spPr>
          <a:xfrm>
            <a:off x="3484422" y="3322700"/>
            <a:ext cx="21753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3" type="subTitle"/>
          </p:nvPr>
        </p:nvSpPr>
        <p:spPr>
          <a:xfrm>
            <a:off x="6031150" y="3322700"/>
            <a:ext cx="21753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4" type="subTitle"/>
          </p:nvPr>
        </p:nvSpPr>
        <p:spPr>
          <a:xfrm>
            <a:off x="937700" y="3950100"/>
            <a:ext cx="21753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5" type="subTitle"/>
          </p:nvPr>
        </p:nvSpPr>
        <p:spPr>
          <a:xfrm>
            <a:off x="3477488" y="3950100"/>
            <a:ext cx="21753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6" type="subTitle"/>
          </p:nvPr>
        </p:nvSpPr>
        <p:spPr>
          <a:xfrm>
            <a:off x="6031138" y="3950100"/>
            <a:ext cx="21753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grpSp>
        <p:nvGrpSpPr>
          <p:cNvPr id="158" name="Google Shape;158;p24"/>
          <p:cNvGrpSpPr/>
          <p:nvPr/>
        </p:nvGrpSpPr>
        <p:grpSpPr>
          <a:xfrm>
            <a:off x="-1071875" y="-2014131"/>
            <a:ext cx="10844175" cy="7756331"/>
            <a:chOff x="-1071875" y="-2014131"/>
            <a:chExt cx="10844175" cy="7756331"/>
          </a:xfrm>
        </p:grpSpPr>
        <p:pic>
          <p:nvPicPr>
            <p:cNvPr id="159" name="Google Shape;159;p24"/>
            <p:cNvPicPr preferRelativeResize="0"/>
            <p:nvPr/>
          </p:nvPicPr>
          <p:blipFill rotWithShape="1">
            <a:blip r:embed="rId2">
              <a:alphaModFix/>
            </a:blip>
            <a:srcRect b="16721" l="20677" r="20677" t="21531"/>
            <a:stretch/>
          </p:blipFill>
          <p:spPr>
            <a:xfrm>
              <a:off x="7944700" y="-906350"/>
              <a:ext cx="1827600" cy="1924274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r="5400000" dist="95250">
                <a:schemeClr val="lt2">
                  <a:alpha val="54000"/>
                </a:schemeClr>
              </a:outerShdw>
            </a:effectLst>
          </p:spPr>
        </p:pic>
        <p:pic>
          <p:nvPicPr>
            <p:cNvPr id="160" name="Google Shape;160;p24"/>
            <p:cNvPicPr preferRelativeResize="0"/>
            <p:nvPr/>
          </p:nvPicPr>
          <p:blipFill rotWithShape="1">
            <a:blip r:embed="rId3">
              <a:alphaModFix/>
            </a:blip>
            <a:srcRect b="15845" l="17763" r="17757" t="15852"/>
            <a:stretch/>
          </p:blipFill>
          <p:spPr>
            <a:xfrm rot="5400000">
              <a:off x="-501075" y="4176475"/>
              <a:ext cx="1520651" cy="1610801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r="1380000" dist="95250">
                <a:schemeClr val="lt2">
                  <a:alpha val="54000"/>
                </a:schemeClr>
              </a:outerShdw>
            </a:effectLst>
          </p:spPr>
        </p:pic>
        <p:pic>
          <p:nvPicPr>
            <p:cNvPr id="161" name="Google Shape;161;p24"/>
            <p:cNvPicPr preferRelativeResize="0"/>
            <p:nvPr/>
          </p:nvPicPr>
          <p:blipFill rotWithShape="1">
            <a:blip r:embed="rId4">
              <a:alphaModFix/>
            </a:blip>
            <a:srcRect b="0" l="0" r="2362" t="0"/>
            <a:stretch/>
          </p:blipFill>
          <p:spPr>
            <a:xfrm>
              <a:off x="-1071875" y="-2014131"/>
              <a:ext cx="4265646" cy="3895273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r="5400000" dist="95250">
                <a:schemeClr val="lt2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idx="1" type="subTitle"/>
          </p:nvPr>
        </p:nvSpPr>
        <p:spPr>
          <a:xfrm>
            <a:off x="2035350" y="1665775"/>
            <a:ext cx="22488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2" type="subTitle"/>
          </p:nvPr>
        </p:nvSpPr>
        <p:spPr>
          <a:xfrm>
            <a:off x="2035350" y="3087750"/>
            <a:ext cx="22488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3" type="subTitle"/>
          </p:nvPr>
        </p:nvSpPr>
        <p:spPr>
          <a:xfrm>
            <a:off x="4859850" y="1665775"/>
            <a:ext cx="22488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4" type="subTitle"/>
          </p:nvPr>
        </p:nvSpPr>
        <p:spPr>
          <a:xfrm>
            <a:off x="4859850" y="3087750"/>
            <a:ext cx="22488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720000" y="4439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5" type="subTitle"/>
          </p:nvPr>
        </p:nvSpPr>
        <p:spPr>
          <a:xfrm>
            <a:off x="2035350" y="2090821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subTitle"/>
          </p:nvPr>
        </p:nvSpPr>
        <p:spPr>
          <a:xfrm>
            <a:off x="4859849" y="2090821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7" type="subTitle"/>
          </p:nvPr>
        </p:nvSpPr>
        <p:spPr>
          <a:xfrm>
            <a:off x="2035350" y="3512939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8" type="subTitle"/>
          </p:nvPr>
        </p:nvSpPr>
        <p:spPr>
          <a:xfrm>
            <a:off x="4859849" y="3512939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2">
            <a:alphaModFix/>
          </a:blip>
          <a:srcRect b="36860" l="0" r="59314" t="0"/>
          <a:stretch/>
        </p:blipFill>
        <p:spPr>
          <a:xfrm>
            <a:off x="8072342" y="197243"/>
            <a:ext cx="703310" cy="109149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2846">
            <a:off x="-709235" y="-350441"/>
            <a:ext cx="1651818" cy="165183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428274" y="4048162"/>
            <a:ext cx="1623953" cy="1623953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971200" y="228160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subTitle"/>
          </p:nvPr>
        </p:nvSpPr>
        <p:spPr>
          <a:xfrm>
            <a:off x="3482875" y="228160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subTitle"/>
          </p:nvPr>
        </p:nvSpPr>
        <p:spPr>
          <a:xfrm>
            <a:off x="971200" y="387630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subTitle"/>
          </p:nvPr>
        </p:nvSpPr>
        <p:spPr>
          <a:xfrm>
            <a:off x="3482875" y="387630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subTitle"/>
          </p:nvPr>
        </p:nvSpPr>
        <p:spPr>
          <a:xfrm>
            <a:off x="5994536" y="228160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subTitle"/>
          </p:nvPr>
        </p:nvSpPr>
        <p:spPr>
          <a:xfrm>
            <a:off x="5994536" y="387630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subTitle"/>
          </p:nvPr>
        </p:nvSpPr>
        <p:spPr>
          <a:xfrm>
            <a:off x="971200" y="1994949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8" type="subTitle"/>
          </p:nvPr>
        </p:nvSpPr>
        <p:spPr>
          <a:xfrm>
            <a:off x="3482875" y="1994949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9" type="subTitle"/>
          </p:nvPr>
        </p:nvSpPr>
        <p:spPr>
          <a:xfrm>
            <a:off x="5994536" y="1994949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13" type="subTitle"/>
          </p:nvPr>
        </p:nvSpPr>
        <p:spPr>
          <a:xfrm>
            <a:off x="971200" y="3589649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14" type="subTitle"/>
          </p:nvPr>
        </p:nvSpPr>
        <p:spPr>
          <a:xfrm>
            <a:off x="3482875" y="3589649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15" type="subTitle"/>
          </p:nvPr>
        </p:nvSpPr>
        <p:spPr>
          <a:xfrm>
            <a:off x="5994536" y="3589649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19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pic>
        <p:nvPicPr>
          <p:cNvPr id="189" name="Google Shape;18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760826" y="2498324"/>
            <a:ext cx="1623953" cy="1623953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36860" l="0" r="59314" t="0"/>
          <a:stretch/>
        </p:blipFill>
        <p:spPr>
          <a:xfrm rot="1692789">
            <a:off x="8305117" y="3822893"/>
            <a:ext cx="703309" cy="10915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4">
            <a:alphaModFix/>
          </a:blip>
          <a:srcRect b="0" l="0" r="2362" t="0"/>
          <a:stretch/>
        </p:blipFill>
        <p:spPr>
          <a:xfrm rot="5400000">
            <a:off x="6153675" y="-2475168"/>
            <a:ext cx="4265646" cy="3895273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hasCustomPrompt="1" type="title"/>
          </p:nvPr>
        </p:nvSpPr>
        <p:spPr>
          <a:xfrm>
            <a:off x="2223600" y="767823"/>
            <a:ext cx="46968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2223588" y="1539901"/>
            <a:ext cx="46968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hasCustomPrompt="1" idx="2" type="title"/>
          </p:nvPr>
        </p:nvSpPr>
        <p:spPr>
          <a:xfrm>
            <a:off x="2223600" y="1957979"/>
            <a:ext cx="46968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/>
          <p:nvPr>
            <p:ph idx="3" type="subTitle"/>
          </p:nvPr>
        </p:nvSpPr>
        <p:spPr>
          <a:xfrm>
            <a:off x="2223588" y="2730057"/>
            <a:ext cx="46968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hasCustomPrompt="1" idx="4" type="title"/>
          </p:nvPr>
        </p:nvSpPr>
        <p:spPr>
          <a:xfrm>
            <a:off x="2223600" y="3148135"/>
            <a:ext cx="46968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/>
          <p:nvPr>
            <p:ph idx="5" type="subTitle"/>
          </p:nvPr>
        </p:nvSpPr>
        <p:spPr>
          <a:xfrm>
            <a:off x="2223588" y="3920212"/>
            <a:ext cx="46968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2">
            <a:alphaModFix/>
          </a:blip>
          <a:srcRect b="-4332" l="19266" r="39940" t="59485"/>
          <a:stretch/>
        </p:blipFill>
        <p:spPr>
          <a:xfrm>
            <a:off x="1810944" y="-387495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04775">
              <a:schemeClr val="lt2">
                <a:alpha val="54000"/>
              </a:schemeClr>
            </a:outerShdw>
          </a:effectLst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b="20117" l="11124" r="11132" t="20117"/>
          <a:stretch/>
        </p:blipFill>
        <p:spPr>
          <a:xfrm>
            <a:off x="2715751" y="4574023"/>
            <a:ext cx="1470474" cy="11304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10477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2">
            <a:alphaModFix/>
          </a:blip>
          <a:srcRect b="6664" l="51406" r="0" t="56064"/>
          <a:stretch/>
        </p:blipFill>
        <p:spPr>
          <a:xfrm>
            <a:off x="321900" y="4200025"/>
            <a:ext cx="1104824" cy="847476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7380000" dist="95250">
              <a:schemeClr val="lt2">
                <a:alpha val="54000"/>
              </a:schemeClr>
            </a:outerShdw>
          </a:effectLst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23443" l="62418" r="0" t="27613"/>
          <a:stretch/>
        </p:blipFill>
        <p:spPr>
          <a:xfrm>
            <a:off x="8481786" y="1309650"/>
            <a:ext cx="1349852" cy="1758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7380000" dist="95250">
              <a:schemeClr val="lt2">
                <a:alpha val="54000"/>
              </a:schemeClr>
            </a:outerShdw>
          </a:effectLst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442586">
            <a:off x="-457590" y="-338599"/>
            <a:ext cx="1623954" cy="162395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720000" y="635375"/>
            <a:ext cx="42132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9"/>
          <p:cNvSpPr txBox="1"/>
          <p:nvPr>
            <p:ph idx="1" type="subTitle"/>
          </p:nvPr>
        </p:nvSpPr>
        <p:spPr>
          <a:xfrm>
            <a:off x="720000" y="1588050"/>
            <a:ext cx="42132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9"/>
          <p:cNvSpPr/>
          <p:nvPr>
            <p:ph idx="2" type="pic"/>
          </p:nvPr>
        </p:nvSpPr>
        <p:spPr>
          <a:xfrm>
            <a:off x="5477235" y="1293731"/>
            <a:ext cx="2739000" cy="273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29"/>
          <p:cNvSpPr txBox="1"/>
          <p:nvPr>
            <p:ph idx="3" type="subTitle"/>
          </p:nvPr>
        </p:nvSpPr>
        <p:spPr>
          <a:xfrm>
            <a:off x="4618775" y="355800"/>
            <a:ext cx="341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1" name="Google Shape;21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543538" y="4098637"/>
            <a:ext cx="1623953" cy="1623953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36860" l="0" r="59314" t="0"/>
          <a:stretch/>
        </p:blipFill>
        <p:spPr>
          <a:xfrm>
            <a:off x="4300917" y="6843"/>
            <a:ext cx="703310" cy="109149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  <p:sp>
        <p:nvSpPr>
          <p:cNvPr id="213" name="Google Shape;213;p29"/>
          <p:cNvSpPr txBox="1"/>
          <p:nvPr/>
        </p:nvSpPr>
        <p:spPr>
          <a:xfrm>
            <a:off x="720000" y="3243000"/>
            <a:ext cx="3633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CREDITS: This presentation </a:t>
            </a: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template</a:t>
            </a: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, and infographics &amp; images by</a:t>
            </a:r>
            <a:r>
              <a:rPr b="1"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endParaRPr b="1"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042263" y="-942926"/>
            <a:ext cx="2570624" cy="25706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20000" dist="47625">
              <a:schemeClr val="lt2">
                <a:alpha val="54000"/>
              </a:schemeClr>
            </a:outerShdw>
          </a:effectLst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20661" l="20656" r="20661" t="20656"/>
          <a:stretch/>
        </p:blipFill>
        <p:spPr>
          <a:xfrm>
            <a:off x="-800400" y="4170123"/>
            <a:ext cx="1830624" cy="18306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0280000" dist="47625">
              <a:schemeClr val="lt2">
                <a:alpha val="50000"/>
              </a:schemeClr>
            </a:outerShdw>
          </a:effectLst>
        </p:spPr>
      </p:pic>
      <p:sp>
        <p:nvSpPr>
          <p:cNvPr id="217" name="Google Shape;217;p30"/>
          <p:cNvSpPr/>
          <p:nvPr/>
        </p:nvSpPr>
        <p:spPr>
          <a:xfrm>
            <a:off x="720000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80508">
            <a:off x="7322936" y="3584012"/>
            <a:ext cx="1623953" cy="1623953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720000" y="1151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20661" l="20656" r="20661" t="20656"/>
          <a:stretch/>
        </p:blipFill>
        <p:spPr>
          <a:xfrm>
            <a:off x="-800400" y="4170123"/>
            <a:ext cx="1830624" cy="18306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0280000" dist="95250">
              <a:schemeClr val="lt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2">
            <a:alphaModFix/>
          </a:blip>
          <a:srcRect b="17061" l="12316" r="53047" t="9077"/>
          <a:stretch/>
        </p:blipFill>
        <p:spPr>
          <a:xfrm>
            <a:off x="-613403" y="88425"/>
            <a:ext cx="1552000" cy="33095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40000" dist="47625">
              <a:schemeClr val="lt2">
                <a:alpha val="27000"/>
              </a:schemeClr>
            </a:outerShdw>
          </a:effectLst>
        </p:spPr>
      </p:pic>
      <p:sp>
        <p:nvSpPr>
          <p:cNvPr id="221" name="Google Shape;221;p31"/>
          <p:cNvSpPr/>
          <p:nvPr/>
        </p:nvSpPr>
        <p:spPr>
          <a:xfrm>
            <a:off x="8199000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36860" l="0" r="59314" t="0"/>
          <a:stretch/>
        </p:blipFill>
        <p:spPr>
          <a:xfrm rot="5400000">
            <a:off x="6831864" y="3846106"/>
            <a:ext cx="860071" cy="133479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820000" dist="47625">
              <a:schemeClr val="lt2">
                <a:alpha val="29000"/>
              </a:schemeClr>
            </a:outerShdw>
          </a:effectLst>
        </p:spPr>
      </p:pic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2846">
            <a:off x="8224465" y="1231409"/>
            <a:ext cx="1651818" cy="165183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4801893" y="3362450"/>
            <a:ext cx="29379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404386" y="3362450"/>
            <a:ext cx="29373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1404375" y="2850500"/>
            <a:ext cx="29373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4802200" y="2850500"/>
            <a:ext cx="29373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9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24583" l="22294" r="22288" t="24583"/>
          <a:stretch/>
        </p:blipFill>
        <p:spPr>
          <a:xfrm rot="5400000">
            <a:off x="7889235" y="1632855"/>
            <a:ext cx="2238875" cy="205370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7320000" dist="95250">
              <a:schemeClr val="lt2">
                <a:alpha val="54000"/>
              </a:schemeClr>
            </a:outerShdw>
          </a:effectLst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60916" l="6040" r="63127" t="13250"/>
          <a:stretch/>
        </p:blipFill>
        <p:spPr>
          <a:xfrm>
            <a:off x="-1148525" y="2661450"/>
            <a:ext cx="2477901" cy="20761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63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44751" l="0" r="12579" t="0"/>
          <a:stretch/>
        </p:blipFill>
        <p:spPr>
          <a:xfrm rot="669458">
            <a:off x="-614101" y="4446971"/>
            <a:ext cx="1653525" cy="104497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1540000" dist="95250">
              <a:schemeClr val="lt2">
                <a:alpha val="54000"/>
              </a:schemeClr>
            </a:outerShdw>
          </a:effectLst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b="38725" l="59206" r="0" t="16427"/>
          <a:stretch/>
        </p:blipFill>
        <p:spPr>
          <a:xfrm>
            <a:off x="8493869" y="1232292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4000"/>
              </a:schemeClr>
            </a:outerShdw>
          </a:effectLst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4">
            <a:alphaModFix/>
          </a:blip>
          <a:srcRect b="11215" l="13390" r="13397" t="11223"/>
          <a:stretch/>
        </p:blipFill>
        <p:spPr>
          <a:xfrm rot="5400000">
            <a:off x="447602" y="-742301"/>
            <a:ext cx="1384776" cy="14669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720000" y="1950250"/>
            <a:ext cx="4172400" cy="23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720000" y="445922"/>
            <a:ext cx="4369800" cy="1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7"/>
          <p:cNvSpPr/>
          <p:nvPr>
            <p:ph idx="2" type="pic"/>
          </p:nvPr>
        </p:nvSpPr>
        <p:spPr>
          <a:xfrm>
            <a:off x="5477235" y="1293731"/>
            <a:ext cx="2739000" cy="2739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101250" y="1459500"/>
            <a:ext cx="69414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679577" y="-1185163"/>
            <a:ext cx="2751575" cy="27516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4000"/>
              </a:schemeClr>
            </a:outerShdw>
          </a:effectLst>
        </p:spPr>
      </p:pic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8618" y="3358827"/>
            <a:ext cx="2751575" cy="2751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>
            <p:ph idx="2" type="pic"/>
          </p:nvPr>
        </p:nvSpPr>
        <p:spPr>
          <a:xfrm>
            <a:off x="911660" y="1293731"/>
            <a:ext cx="2739000" cy="273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4232675" y="2407675"/>
            <a:ext cx="41913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4232698" y="1645100"/>
            <a:ext cx="419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48" name="Google Shape;48;p9"/>
          <p:cNvSpPr txBox="1"/>
          <p:nvPr>
            <p:ph idx="3" type="subTitle"/>
          </p:nvPr>
        </p:nvSpPr>
        <p:spPr>
          <a:xfrm>
            <a:off x="4618775" y="355800"/>
            <a:ext cx="341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b="0" l="3864" r="0" t="0"/>
          <a:stretch/>
        </p:blipFill>
        <p:spPr>
          <a:xfrm>
            <a:off x="1008107" y="-1923172"/>
            <a:ext cx="3399443" cy="337839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0000"/>
              </a:schemeClr>
            </a:outerShdw>
          </a:effectLst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67583" l="62920" r="6246" t="6582"/>
          <a:stretch/>
        </p:blipFill>
        <p:spPr>
          <a:xfrm>
            <a:off x="3592325" y="3919960"/>
            <a:ext cx="2477901" cy="207611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260000" dist="95250">
              <a:schemeClr val="lt2">
                <a:alpha val="63000"/>
              </a:scheme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1934700" y="1869270"/>
            <a:ext cx="5274600" cy="140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8.jp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11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8.jp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8.jp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/>
          <p:nvPr/>
        </p:nvSpPr>
        <p:spPr>
          <a:xfrm>
            <a:off x="784300" y="2944575"/>
            <a:ext cx="4407300" cy="686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>
            <p:ph idx="1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15</a:t>
            </a:r>
            <a:r>
              <a:rPr lang="en"/>
              <a:t> | 2023</a:t>
            </a:r>
            <a:endParaRPr/>
          </a:p>
        </p:txBody>
      </p:sp>
      <p:sp>
        <p:nvSpPr>
          <p:cNvPr id="230" name="Google Shape;230;p32"/>
          <p:cNvSpPr txBox="1"/>
          <p:nvPr>
            <p:ph type="ctrTitle"/>
          </p:nvPr>
        </p:nvSpPr>
        <p:spPr>
          <a:xfrm>
            <a:off x="720000" y="1473675"/>
            <a:ext cx="56061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FOOD DONATION PLATFORM</a:t>
            </a:r>
            <a:endParaRPr/>
          </a:p>
        </p:txBody>
      </p:sp>
      <p:sp>
        <p:nvSpPr>
          <p:cNvPr id="231" name="Google Shape;231;p32"/>
          <p:cNvSpPr txBox="1"/>
          <p:nvPr>
            <p:ph idx="2" type="subTitle"/>
          </p:nvPr>
        </p:nvSpPr>
        <p:spPr>
          <a:xfrm>
            <a:off x="956502" y="2974575"/>
            <a:ext cx="4062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CEF440 - Internet Programming and Mobile Programming</a:t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3040">
            <a:off x="1413762" y="3949912"/>
            <a:ext cx="1623952" cy="1623952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2846">
            <a:off x="6113015" y="2989696"/>
            <a:ext cx="1651818" cy="165183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  <p:pic>
        <p:nvPicPr>
          <p:cNvPr id="235" name="Google Shape;235;p32"/>
          <p:cNvPicPr preferRelativeResize="0"/>
          <p:nvPr/>
        </p:nvPicPr>
        <p:blipFill rotWithShape="1">
          <a:blip r:embed="rId5">
            <a:alphaModFix/>
          </a:blip>
          <a:srcRect b="36860" l="0" r="59314" t="0"/>
          <a:stretch/>
        </p:blipFill>
        <p:spPr>
          <a:xfrm>
            <a:off x="7982880" y="998768"/>
            <a:ext cx="703310" cy="109149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  <p:pic>
        <p:nvPicPr>
          <p:cNvPr id="236" name="Google Shape;2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600" y="-3778200"/>
            <a:ext cx="5099398" cy="517264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240000" dist="10477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239475" y="2329509"/>
            <a:ext cx="3897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far should the person be?</a:t>
            </a:r>
            <a:endParaRPr sz="2500"/>
          </a:p>
        </p:txBody>
      </p:sp>
      <p:sp>
        <p:nvSpPr>
          <p:cNvPr id="355" name="Google Shape;355;p41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 txBox="1"/>
          <p:nvPr>
            <p:ph idx="3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 |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357" name="Google Shape;357;p41"/>
          <p:cNvGrpSpPr/>
          <p:nvPr/>
        </p:nvGrpSpPr>
        <p:grpSpPr>
          <a:xfrm>
            <a:off x="2514728" y="4098633"/>
            <a:ext cx="308139" cy="414752"/>
            <a:chOff x="7865275" y="2154000"/>
            <a:chExt cx="1114425" cy="1500009"/>
          </a:xfrm>
        </p:grpSpPr>
        <p:sp>
          <p:nvSpPr>
            <p:cNvPr id="358" name="Google Shape;358;p41"/>
            <p:cNvSpPr/>
            <p:nvPr/>
          </p:nvSpPr>
          <p:spPr>
            <a:xfrm>
              <a:off x="7865275" y="2989650"/>
              <a:ext cx="1114425" cy="664359"/>
            </a:xfrm>
            <a:custGeom>
              <a:rect b="b" l="l" r="r" t="t"/>
              <a:pathLst>
                <a:path extrusionOk="0" h="45434" w="44577">
                  <a:moveTo>
                    <a:pt x="0" y="857"/>
                  </a:moveTo>
                  <a:lnTo>
                    <a:pt x="22717" y="45434"/>
                  </a:lnTo>
                  <a:lnTo>
                    <a:pt x="44577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59" name="Google Shape;359;p41"/>
            <p:cNvCxnSpPr/>
            <p:nvPr/>
          </p:nvCxnSpPr>
          <p:spPr>
            <a:xfrm>
              <a:off x="8422500" y="2154000"/>
              <a:ext cx="0" cy="150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60" name="Google Shape;360;p41"/>
          <p:cNvPicPr preferRelativeResize="0"/>
          <p:nvPr/>
        </p:nvPicPr>
        <p:blipFill rotWithShape="1">
          <a:blip r:embed="rId3">
            <a:alphaModFix/>
          </a:blip>
          <a:srcRect b="55152" l="0" r="59206" t="0"/>
          <a:stretch/>
        </p:blipFill>
        <p:spPr>
          <a:xfrm>
            <a:off x="3705694" y="8731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pic>
        <p:nvPicPr>
          <p:cNvPr id="361" name="Google Shape;361;p41"/>
          <p:cNvPicPr preferRelativeResize="0"/>
          <p:nvPr/>
        </p:nvPicPr>
        <p:blipFill rotWithShape="1">
          <a:blip r:embed="rId3">
            <a:alphaModFix/>
          </a:blip>
          <a:srcRect b="35891" l="59206" r="0" t="19261"/>
          <a:stretch/>
        </p:blipFill>
        <p:spPr>
          <a:xfrm>
            <a:off x="425019" y="40327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sp>
        <p:nvSpPr>
          <p:cNvPr id="362" name="Google Shape;362;p41"/>
          <p:cNvSpPr txBox="1"/>
          <p:nvPr/>
        </p:nvSpPr>
        <p:spPr>
          <a:xfrm>
            <a:off x="8680075" y="34305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descr="Forms response chart. Question title: If yes, how far should the person be?. Number of responses: 38 responses." id="363" name="Google Shape;363;p41" title="If yes, how far should the person be?"/>
          <p:cNvPicPr preferRelativeResize="0"/>
          <p:nvPr/>
        </p:nvPicPr>
        <p:blipFill rotWithShape="1">
          <a:blip r:embed="rId4">
            <a:alphaModFix/>
          </a:blip>
          <a:srcRect b="0" l="14191" r="11036" t="19672"/>
          <a:stretch/>
        </p:blipFill>
        <p:spPr>
          <a:xfrm>
            <a:off x="4341201" y="1833200"/>
            <a:ext cx="4338867" cy="19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/>
          <p:nvPr/>
        </p:nvSpPr>
        <p:spPr>
          <a:xfrm>
            <a:off x="825900" y="1102025"/>
            <a:ext cx="3122400" cy="312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type="title"/>
          </p:nvPr>
        </p:nvSpPr>
        <p:spPr>
          <a:xfrm>
            <a:off x="4631600" y="658450"/>
            <a:ext cx="37746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Survey</a:t>
            </a:r>
            <a:endParaRPr/>
          </a:p>
        </p:txBody>
      </p:sp>
      <p:sp>
        <p:nvSpPr>
          <p:cNvPr id="370" name="Google Shape;370;p42"/>
          <p:cNvSpPr txBox="1"/>
          <p:nvPr>
            <p:ph idx="1" type="subTitle"/>
          </p:nvPr>
        </p:nvSpPr>
        <p:spPr>
          <a:xfrm>
            <a:off x="4572000" y="1931050"/>
            <a:ext cx="3774600" cy="28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participants have excess food in their possession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Almost all participants are willing to give excess food out for free or at a discounted price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78% of the participants are willing to take food from a donor for free or at a discounted price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of the participants will be willing to take food if it is from a person in thesame city as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1017610" y="1293731"/>
            <a:ext cx="2739000" cy="2739000"/>
          </a:xfrm>
          <a:prstGeom prst="ellipse">
            <a:avLst/>
          </a:prstGeom>
        </p:spPr>
      </p:pic>
      <p:pic>
        <p:nvPicPr>
          <p:cNvPr id="372" name="Google Shape;372;p42"/>
          <p:cNvPicPr preferRelativeResize="0"/>
          <p:nvPr/>
        </p:nvPicPr>
        <p:blipFill rotWithShape="1">
          <a:blip r:embed="rId4">
            <a:alphaModFix/>
          </a:blip>
          <a:srcRect b="0" l="3864" r="0" t="0"/>
          <a:stretch/>
        </p:blipFill>
        <p:spPr>
          <a:xfrm>
            <a:off x="502249" y="3140325"/>
            <a:ext cx="3774476" cy="3751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>
            <a:off x="5076600" y="1102050"/>
            <a:ext cx="3122400" cy="312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/>
          <p:nvPr/>
        </p:nvSpPr>
        <p:spPr>
          <a:xfrm>
            <a:off x="789350" y="1014375"/>
            <a:ext cx="1056900" cy="1056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 txBox="1"/>
          <p:nvPr>
            <p:ph type="title"/>
          </p:nvPr>
        </p:nvSpPr>
        <p:spPr>
          <a:xfrm>
            <a:off x="720000" y="2271700"/>
            <a:ext cx="39162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SOFTWARE REQUIREMENTS</a:t>
            </a:r>
            <a:endParaRPr sz="3500"/>
          </a:p>
        </p:txBody>
      </p:sp>
      <p:sp>
        <p:nvSpPr>
          <p:cNvPr id="380" name="Google Shape;380;p43"/>
          <p:cNvSpPr txBox="1"/>
          <p:nvPr>
            <p:ph idx="2" type="title"/>
          </p:nvPr>
        </p:nvSpPr>
        <p:spPr>
          <a:xfrm>
            <a:off x="789350" y="1215575"/>
            <a:ext cx="10569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 rotWithShape="1">
          <a:blip r:embed="rId3">
            <a:alphaModFix/>
          </a:blip>
          <a:srcRect b="24583" l="22294" r="22288" t="24583"/>
          <a:stretch/>
        </p:blipFill>
        <p:spPr>
          <a:xfrm rot="5400000">
            <a:off x="3688285" y="-930720"/>
            <a:ext cx="2238875" cy="205370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95250">
              <a:schemeClr val="lt2">
                <a:alpha val="54000"/>
              </a:schemeClr>
            </a:outerShdw>
          </a:effectLst>
        </p:spPr>
      </p:pic>
      <p:grpSp>
        <p:nvGrpSpPr>
          <p:cNvPr id="382" name="Google Shape;382;p43"/>
          <p:cNvGrpSpPr/>
          <p:nvPr/>
        </p:nvGrpSpPr>
        <p:grpSpPr>
          <a:xfrm>
            <a:off x="8115616" y="4098633"/>
            <a:ext cx="308139" cy="414752"/>
            <a:chOff x="7865275" y="2154000"/>
            <a:chExt cx="1114425" cy="1500009"/>
          </a:xfrm>
        </p:grpSpPr>
        <p:sp>
          <p:nvSpPr>
            <p:cNvPr id="383" name="Google Shape;383;p43"/>
            <p:cNvSpPr/>
            <p:nvPr/>
          </p:nvSpPr>
          <p:spPr>
            <a:xfrm>
              <a:off x="7865275" y="2989650"/>
              <a:ext cx="1114425" cy="664359"/>
            </a:xfrm>
            <a:custGeom>
              <a:rect b="b" l="l" r="r" t="t"/>
              <a:pathLst>
                <a:path extrusionOk="0" h="45434" w="44577">
                  <a:moveTo>
                    <a:pt x="0" y="857"/>
                  </a:moveTo>
                  <a:lnTo>
                    <a:pt x="22717" y="45434"/>
                  </a:lnTo>
                  <a:lnTo>
                    <a:pt x="44577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84" name="Google Shape;384;p43"/>
            <p:cNvCxnSpPr/>
            <p:nvPr/>
          </p:nvCxnSpPr>
          <p:spPr>
            <a:xfrm>
              <a:off x="8422500" y="2154000"/>
              <a:ext cx="0" cy="150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85" name="Google Shape;385;p4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0330" r="23020" t="0"/>
          <a:stretch/>
        </p:blipFill>
        <p:spPr>
          <a:xfrm>
            <a:off x="5268303" y="1293753"/>
            <a:ext cx="2739000" cy="2739000"/>
          </a:xfrm>
          <a:prstGeom prst="ellipse">
            <a:avLst/>
          </a:prstGeom>
        </p:spPr>
      </p:pic>
      <p:pic>
        <p:nvPicPr>
          <p:cNvPr id="386" name="Google Shape;38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459853" y="1806317"/>
            <a:ext cx="2461625" cy="2461674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95250">
              <a:schemeClr val="lt2">
                <a:alpha val="54000"/>
              </a:schemeClr>
            </a:outerShdw>
          </a:effectLst>
        </p:spPr>
      </p:pic>
      <p:sp>
        <p:nvSpPr>
          <p:cNvPr id="387" name="Google Shape;387;p43"/>
          <p:cNvSpPr txBox="1"/>
          <p:nvPr>
            <p:ph idx="4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 |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8" name="Google Shape;388;p43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6">
            <a:alphaModFix/>
          </a:blip>
          <a:srcRect b="0" l="0" r="2362" t="0"/>
          <a:stretch/>
        </p:blipFill>
        <p:spPr>
          <a:xfrm>
            <a:off x="1082350" y="3198907"/>
            <a:ext cx="4265646" cy="3895273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0000"/>
              </a:schemeClr>
            </a:outerShdw>
          </a:effectLst>
        </p:spPr>
      </p:pic>
      <p:sp>
        <p:nvSpPr>
          <p:cNvPr id="390" name="Google Shape;390;p43"/>
          <p:cNvSpPr txBox="1"/>
          <p:nvPr>
            <p:ph idx="1" type="subTitle"/>
          </p:nvPr>
        </p:nvSpPr>
        <p:spPr>
          <a:xfrm>
            <a:off x="720000" y="3448450"/>
            <a:ext cx="32490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summary of functional and non-functional requirements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idx="14" type="subTitle"/>
          </p:nvPr>
        </p:nvSpPr>
        <p:spPr>
          <a:xfrm>
            <a:off x="3482863" y="3767624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 Black"/>
                <a:ea typeface="Inter Black"/>
                <a:cs typeface="Inter Black"/>
                <a:sym typeface="Inter Black"/>
              </a:rPr>
              <a:t>Messaging</a:t>
            </a:r>
            <a:endParaRPr sz="1500"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96" name="Google Shape;396;p44"/>
          <p:cNvSpPr txBox="1"/>
          <p:nvPr>
            <p:ph idx="7" type="subTitle"/>
          </p:nvPr>
        </p:nvSpPr>
        <p:spPr>
          <a:xfrm>
            <a:off x="971188" y="2172924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 Black"/>
                <a:ea typeface="Inter Black"/>
                <a:cs typeface="Inter Black"/>
                <a:sym typeface="Inter Black"/>
              </a:rPr>
              <a:t>User registration</a:t>
            </a:r>
            <a:endParaRPr sz="1500"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97" name="Google Shape;397;p44"/>
          <p:cNvSpPr txBox="1"/>
          <p:nvPr>
            <p:ph idx="8" type="subTitle"/>
          </p:nvPr>
        </p:nvSpPr>
        <p:spPr>
          <a:xfrm>
            <a:off x="3482863" y="2172924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 Black"/>
                <a:ea typeface="Inter Black"/>
                <a:cs typeface="Inter Black"/>
                <a:sym typeface="Inter Black"/>
              </a:rPr>
              <a:t>Donor upload</a:t>
            </a:r>
            <a:endParaRPr sz="1500"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98" name="Google Shape;398;p44"/>
          <p:cNvSpPr txBox="1"/>
          <p:nvPr>
            <p:ph idx="9" type="subTitle"/>
          </p:nvPr>
        </p:nvSpPr>
        <p:spPr>
          <a:xfrm>
            <a:off x="5994524" y="2172924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 Black"/>
                <a:ea typeface="Inter Black"/>
                <a:cs typeface="Inter Black"/>
                <a:sym typeface="Inter Black"/>
              </a:rPr>
              <a:t>Search and browse</a:t>
            </a:r>
            <a:endParaRPr sz="1500"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99" name="Google Shape;399;p44"/>
          <p:cNvSpPr txBox="1"/>
          <p:nvPr>
            <p:ph idx="13" type="subTitle"/>
          </p:nvPr>
        </p:nvSpPr>
        <p:spPr>
          <a:xfrm>
            <a:off x="971188" y="3767624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 Black"/>
                <a:ea typeface="Inter Black"/>
                <a:cs typeface="Inter Black"/>
                <a:sym typeface="Inter Black"/>
              </a:rPr>
              <a:t>Payment</a:t>
            </a:r>
            <a:endParaRPr sz="1500"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00" name="Google Shape;400;p44"/>
          <p:cNvSpPr txBox="1"/>
          <p:nvPr>
            <p:ph idx="15" type="subTitle"/>
          </p:nvPr>
        </p:nvSpPr>
        <p:spPr>
          <a:xfrm>
            <a:off x="5994524" y="3767624"/>
            <a:ext cx="21783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 Black"/>
                <a:ea typeface="Inter Black"/>
                <a:cs typeface="Inter Black"/>
                <a:sym typeface="Inter Black"/>
              </a:rPr>
              <a:t>Notification system</a:t>
            </a:r>
            <a:endParaRPr sz="1500"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01" name="Google Shape;401;p44"/>
          <p:cNvSpPr txBox="1"/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1817938" y="1591352"/>
            <a:ext cx="484800" cy="484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/>
          <p:nvPr/>
        </p:nvSpPr>
        <p:spPr>
          <a:xfrm>
            <a:off x="4329613" y="1591352"/>
            <a:ext cx="484800" cy="484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6841274" y="1591352"/>
            <a:ext cx="484800" cy="484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1817938" y="3186052"/>
            <a:ext cx="484800" cy="484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4329613" y="3186052"/>
            <a:ext cx="484800" cy="484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6841274" y="3186052"/>
            <a:ext cx="484800" cy="484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44"/>
          <p:cNvGrpSpPr/>
          <p:nvPr/>
        </p:nvGrpSpPr>
        <p:grpSpPr>
          <a:xfrm>
            <a:off x="4475317" y="1731733"/>
            <a:ext cx="193392" cy="193382"/>
            <a:chOff x="1713700" y="1101000"/>
            <a:chExt cx="503625" cy="503600"/>
          </a:xfrm>
        </p:grpSpPr>
        <p:sp>
          <p:nvSpPr>
            <p:cNvPr id="409" name="Google Shape;409;p44"/>
            <p:cNvSpPr/>
            <p:nvPr/>
          </p:nvSpPr>
          <p:spPr>
            <a:xfrm>
              <a:off x="1713700" y="1101000"/>
              <a:ext cx="503625" cy="503600"/>
            </a:xfrm>
            <a:custGeom>
              <a:rect b="b" l="l" r="r" t="t"/>
              <a:pathLst>
                <a:path extrusionOk="0" h="20144" w="20145">
                  <a:moveTo>
                    <a:pt x="10048" y="1165"/>
                  </a:moveTo>
                  <a:lnTo>
                    <a:pt x="10388" y="1213"/>
                  </a:lnTo>
                  <a:lnTo>
                    <a:pt x="10679" y="1262"/>
                  </a:lnTo>
                  <a:lnTo>
                    <a:pt x="10970" y="1311"/>
                  </a:lnTo>
                  <a:lnTo>
                    <a:pt x="11213" y="1408"/>
                  </a:lnTo>
                  <a:lnTo>
                    <a:pt x="11699" y="1699"/>
                  </a:lnTo>
                  <a:lnTo>
                    <a:pt x="12184" y="2039"/>
                  </a:lnTo>
                  <a:lnTo>
                    <a:pt x="12524" y="2475"/>
                  </a:lnTo>
                  <a:lnTo>
                    <a:pt x="12815" y="3009"/>
                  </a:lnTo>
                  <a:lnTo>
                    <a:pt x="12912" y="3252"/>
                  </a:lnTo>
                  <a:lnTo>
                    <a:pt x="12961" y="3543"/>
                  </a:lnTo>
                  <a:lnTo>
                    <a:pt x="13009" y="3835"/>
                  </a:lnTo>
                  <a:lnTo>
                    <a:pt x="13009" y="4126"/>
                  </a:lnTo>
                  <a:lnTo>
                    <a:pt x="13009" y="4708"/>
                  </a:lnTo>
                  <a:lnTo>
                    <a:pt x="7087" y="4708"/>
                  </a:lnTo>
                  <a:lnTo>
                    <a:pt x="7087" y="4126"/>
                  </a:lnTo>
                  <a:lnTo>
                    <a:pt x="7136" y="3835"/>
                  </a:lnTo>
                  <a:lnTo>
                    <a:pt x="7184" y="3543"/>
                  </a:lnTo>
                  <a:lnTo>
                    <a:pt x="7233" y="3252"/>
                  </a:lnTo>
                  <a:lnTo>
                    <a:pt x="7330" y="3009"/>
                  </a:lnTo>
                  <a:lnTo>
                    <a:pt x="7621" y="2475"/>
                  </a:lnTo>
                  <a:lnTo>
                    <a:pt x="7961" y="2039"/>
                  </a:lnTo>
                  <a:lnTo>
                    <a:pt x="8398" y="1699"/>
                  </a:lnTo>
                  <a:lnTo>
                    <a:pt x="8932" y="1408"/>
                  </a:lnTo>
                  <a:lnTo>
                    <a:pt x="9175" y="1311"/>
                  </a:lnTo>
                  <a:lnTo>
                    <a:pt x="9466" y="1262"/>
                  </a:lnTo>
                  <a:lnTo>
                    <a:pt x="9757" y="1213"/>
                  </a:lnTo>
                  <a:lnTo>
                    <a:pt x="10048" y="1165"/>
                  </a:lnTo>
                  <a:close/>
                  <a:moveTo>
                    <a:pt x="13640" y="10679"/>
                  </a:moveTo>
                  <a:lnTo>
                    <a:pt x="13640" y="15435"/>
                  </a:lnTo>
                  <a:lnTo>
                    <a:pt x="6505" y="15435"/>
                  </a:lnTo>
                  <a:lnTo>
                    <a:pt x="6505" y="10679"/>
                  </a:lnTo>
                  <a:close/>
                  <a:moveTo>
                    <a:pt x="9660" y="0"/>
                  </a:moveTo>
                  <a:lnTo>
                    <a:pt x="9223" y="97"/>
                  </a:lnTo>
                  <a:lnTo>
                    <a:pt x="8835" y="194"/>
                  </a:lnTo>
                  <a:lnTo>
                    <a:pt x="8446" y="340"/>
                  </a:lnTo>
                  <a:lnTo>
                    <a:pt x="8107" y="485"/>
                  </a:lnTo>
                  <a:lnTo>
                    <a:pt x="7767" y="728"/>
                  </a:lnTo>
                  <a:lnTo>
                    <a:pt x="7427" y="971"/>
                  </a:lnTo>
                  <a:lnTo>
                    <a:pt x="7136" y="1213"/>
                  </a:lnTo>
                  <a:lnTo>
                    <a:pt x="6893" y="1505"/>
                  </a:lnTo>
                  <a:lnTo>
                    <a:pt x="6650" y="1844"/>
                  </a:lnTo>
                  <a:lnTo>
                    <a:pt x="6408" y="2184"/>
                  </a:lnTo>
                  <a:lnTo>
                    <a:pt x="6262" y="2524"/>
                  </a:lnTo>
                  <a:lnTo>
                    <a:pt x="6117" y="2912"/>
                  </a:lnTo>
                  <a:lnTo>
                    <a:pt x="6019" y="3301"/>
                  </a:lnTo>
                  <a:lnTo>
                    <a:pt x="5922" y="3737"/>
                  </a:lnTo>
                  <a:lnTo>
                    <a:pt x="5922" y="4126"/>
                  </a:lnTo>
                  <a:lnTo>
                    <a:pt x="5922" y="6213"/>
                  </a:lnTo>
                  <a:lnTo>
                    <a:pt x="5874" y="6698"/>
                  </a:lnTo>
                  <a:lnTo>
                    <a:pt x="5777" y="7184"/>
                  </a:lnTo>
                  <a:lnTo>
                    <a:pt x="5583" y="7621"/>
                  </a:lnTo>
                  <a:lnTo>
                    <a:pt x="5340" y="8057"/>
                  </a:lnTo>
                  <a:lnTo>
                    <a:pt x="5000" y="8397"/>
                  </a:lnTo>
                  <a:lnTo>
                    <a:pt x="4660" y="8737"/>
                  </a:lnTo>
                  <a:lnTo>
                    <a:pt x="4224" y="8980"/>
                  </a:lnTo>
                  <a:lnTo>
                    <a:pt x="3787" y="9174"/>
                  </a:lnTo>
                  <a:lnTo>
                    <a:pt x="1991" y="9756"/>
                  </a:lnTo>
                  <a:lnTo>
                    <a:pt x="1602" y="9950"/>
                  </a:lnTo>
                  <a:lnTo>
                    <a:pt x="1214" y="10193"/>
                  </a:lnTo>
                  <a:lnTo>
                    <a:pt x="826" y="10484"/>
                  </a:lnTo>
                  <a:lnTo>
                    <a:pt x="535" y="10824"/>
                  </a:lnTo>
                  <a:lnTo>
                    <a:pt x="340" y="11212"/>
                  </a:lnTo>
                  <a:lnTo>
                    <a:pt x="146" y="11649"/>
                  </a:lnTo>
                  <a:lnTo>
                    <a:pt x="49" y="12086"/>
                  </a:lnTo>
                  <a:lnTo>
                    <a:pt x="1" y="12572"/>
                  </a:lnTo>
                  <a:lnTo>
                    <a:pt x="1" y="18930"/>
                  </a:lnTo>
                  <a:lnTo>
                    <a:pt x="1166" y="18930"/>
                  </a:lnTo>
                  <a:lnTo>
                    <a:pt x="1166" y="12572"/>
                  </a:lnTo>
                  <a:lnTo>
                    <a:pt x="1214" y="12280"/>
                  </a:lnTo>
                  <a:lnTo>
                    <a:pt x="1263" y="11989"/>
                  </a:lnTo>
                  <a:lnTo>
                    <a:pt x="1360" y="11746"/>
                  </a:lnTo>
                  <a:lnTo>
                    <a:pt x="1505" y="11552"/>
                  </a:lnTo>
                  <a:lnTo>
                    <a:pt x="1699" y="11310"/>
                  </a:lnTo>
                  <a:lnTo>
                    <a:pt x="1894" y="11164"/>
                  </a:lnTo>
                  <a:lnTo>
                    <a:pt x="2088" y="11018"/>
                  </a:lnTo>
                  <a:lnTo>
                    <a:pt x="2379" y="10873"/>
                  </a:lnTo>
                  <a:lnTo>
                    <a:pt x="2379" y="20144"/>
                  </a:lnTo>
                  <a:lnTo>
                    <a:pt x="17766" y="20144"/>
                  </a:lnTo>
                  <a:lnTo>
                    <a:pt x="17766" y="10873"/>
                  </a:lnTo>
                  <a:lnTo>
                    <a:pt x="18009" y="11018"/>
                  </a:lnTo>
                  <a:lnTo>
                    <a:pt x="18251" y="11164"/>
                  </a:lnTo>
                  <a:lnTo>
                    <a:pt x="18445" y="11310"/>
                  </a:lnTo>
                  <a:lnTo>
                    <a:pt x="18640" y="11552"/>
                  </a:lnTo>
                  <a:lnTo>
                    <a:pt x="18785" y="11746"/>
                  </a:lnTo>
                  <a:lnTo>
                    <a:pt x="18882" y="11989"/>
                  </a:lnTo>
                  <a:lnTo>
                    <a:pt x="18931" y="12280"/>
                  </a:lnTo>
                  <a:lnTo>
                    <a:pt x="18931" y="12572"/>
                  </a:lnTo>
                  <a:lnTo>
                    <a:pt x="18931" y="18930"/>
                  </a:lnTo>
                  <a:lnTo>
                    <a:pt x="20144" y="18930"/>
                  </a:lnTo>
                  <a:lnTo>
                    <a:pt x="20144" y="12572"/>
                  </a:lnTo>
                  <a:lnTo>
                    <a:pt x="20096" y="12086"/>
                  </a:lnTo>
                  <a:lnTo>
                    <a:pt x="19999" y="11649"/>
                  </a:lnTo>
                  <a:lnTo>
                    <a:pt x="19805" y="11212"/>
                  </a:lnTo>
                  <a:lnTo>
                    <a:pt x="19562" y="10824"/>
                  </a:lnTo>
                  <a:lnTo>
                    <a:pt x="19271" y="10484"/>
                  </a:lnTo>
                  <a:lnTo>
                    <a:pt x="18931" y="10193"/>
                  </a:lnTo>
                  <a:lnTo>
                    <a:pt x="18543" y="9950"/>
                  </a:lnTo>
                  <a:lnTo>
                    <a:pt x="18106" y="9756"/>
                  </a:lnTo>
                  <a:lnTo>
                    <a:pt x="16358" y="9174"/>
                  </a:lnTo>
                  <a:lnTo>
                    <a:pt x="15921" y="8980"/>
                  </a:lnTo>
                  <a:lnTo>
                    <a:pt x="15485" y="8737"/>
                  </a:lnTo>
                  <a:lnTo>
                    <a:pt x="15096" y="8397"/>
                  </a:lnTo>
                  <a:lnTo>
                    <a:pt x="14805" y="8057"/>
                  </a:lnTo>
                  <a:lnTo>
                    <a:pt x="14562" y="7621"/>
                  </a:lnTo>
                  <a:lnTo>
                    <a:pt x="14368" y="7184"/>
                  </a:lnTo>
                  <a:lnTo>
                    <a:pt x="14271" y="6698"/>
                  </a:lnTo>
                  <a:lnTo>
                    <a:pt x="14223" y="6213"/>
                  </a:lnTo>
                  <a:lnTo>
                    <a:pt x="14223" y="4126"/>
                  </a:lnTo>
                  <a:lnTo>
                    <a:pt x="14174" y="3737"/>
                  </a:lnTo>
                  <a:lnTo>
                    <a:pt x="14126" y="3301"/>
                  </a:lnTo>
                  <a:lnTo>
                    <a:pt x="14028" y="2912"/>
                  </a:lnTo>
                  <a:lnTo>
                    <a:pt x="13883" y="2524"/>
                  </a:lnTo>
                  <a:lnTo>
                    <a:pt x="13689" y="2184"/>
                  </a:lnTo>
                  <a:lnTo>
                    <a:pt x="13495" y="1844"/>
                  </a:lnTo>
                  <a:lnTo>
                    <a:pt x="13252" y="1505"/>
                  </a:lnTo>
                  <a:lnTo>
                    <a:pt x="13009" y="1213"/>
                  </a:lnTo>
                  <a:lnTo>
                    <a:pt x="12718" y="971"/>
                  </a:lnTo>
                  <a:lnTo>
                    <a:pt x="12378" y="728"/>
                  </a:lnTo>
                  <a:lnTo>
                    <a:pt x="12038" y="485"/>
                  </a:lnTo>
                  <a:lnTo>
                    <a:pt x="11699" y="340"/>
                  </a:lnTo>
                  <a:lnTo>
                    <a:pt x="11310" y="194"/>
                  </a:lnTo>
                  <a:lnTo>
                    <a:pt x="10922" y="97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1713700" y="1101000"/>
              <a:ext cx="503625" cy="503600"/>
            </a:xfrm>
            <a:custGeom>
              <a:rect b="b" l="l" r="r" t="t"/>
              <a:pathLst>
                <a:path extrusionOk="0" fill="none" h="20144" w="20145">
                  <a:moveTo>
                    <a:pt x="18106" y="9756"/>
                  </a:moveTo>
                  <a:lnTo>
                    <a:pt x="16358" y="9174"/>
                  </a:lnTo>
                  <a:lnTo>
                    <a:pt x="16358" y="9174"/>
                  </a:lnTo>
                  <a:lnTo>
                    <a:pt x="15921" y="8980"/>
                  </a:lnTo>
                  <a:lnTo>
                    <a:pt x="15485" y="8737"/>
                  </a:lnTo>
                  <a:lnTo>
                    <a:pt x="15096" y="8397"/>
                  </a:lnTo>
                  <a:lnTo>
                    <a:pt x="14805" y="8057"/>
                  </a:lnTo>
                  <a:lnTo>
                    <a:pt x="14562" y="7621"/>
                  </a:lnTo>
                  <a:lnTo>
                    <a:pt x="14368" y="7184"/>
                  </a:lnTo>
                  <a:lnTo>
                    <a:pt x="14271" y="6698"/>
                  </a:lnTo>
                  <a:lnTo>
                    <a:pt x="14223" y="6213"/>
                  </a:lnTo>
                  <a:lnTo>
                    <a:pt x="14223" y="4126"/>
                  </a:lnTo>
                  <a:lnTo>
                    <a:pt x="14223" y="4126"/>
                  </a:lnTo>
                  <a:lnTo>
                    <a:pt x="14174" y="3737"/>
                  </a:lnTo>
                  <a:lnTo>
                    <a:pt x="14126" y="3301"/>
                  </a:lnTo>
                  <a:lnTo>
                    <a:pt x="14028" y="2912"/>
                  </a:lnTo>
                  <a:lnTo>
                    <a:pt x="13883" y="2524"/>
                  </a:lnTo>
                  <a:lnTo>
                    <a:pt x="13689" y="2184"/>
                  </a:lnTo>
                  <a:lnTo>
                    <a:pt x="13495" y="1844"/>
                  </a:lnTo>
                  <a:lnTo>
                    <a:pt x="13252" y="1505"/>
                  </a:lnTo>
                  <a:lnTo>
                    <a:pt x="13009" y="1213"/>
                  </a:lnTo>
                  <a:lnTo>
                    <a:pt x="12718" y="971"/>
                  </a:lnTo>
                  <a:lnTo>
                    <a:pt x="12378" y="728"/>
                  </a:lnTo>
                  <a:lnTo>
                    <a:pt x="12038" y="485"/>
                  </a:lnTo>
                  <a:lnTo>
                    <a:pt x="11699" y="340"/>
                  </a:lnTo>
                  <a:lnTo>
                    <a:pt x="11310" y="194"/>
                  </a:lnTo>
                  <a:lnTo>
                    <a:pt x="10922" y="97"/>
                  </a:lnTo>
                  <a:lnTo>
                    <a:pt x="10485" y="0"/>
                  </a:lnTo>
                  <a:lnTo>
                    <a:pt x="10048" y="0"/>
                  </a:lnTo>
                  <a:lnTo>
                    <a:pt x="10048" y="0"/>
                  </a:lnTo>
                  <a:lnTo>
                    <a:pt x="9660" y="0"/>
                  </a:lnTo>
                  <a:lnTo>
                    <a:pt x="9223" y="97"/>
                  </a:lnTo>
                  <a:lnTo>
                    <a:pt x="8835" y="194"/>
                  </a:lnTo>
                  <a:lnTo>
                    <a:pt x="8446" y="340"/>
                  </a:lnTo>
                  <a:lnTo>
                    <a:pt x="8107" y="485"/>
                  </a:lnTo>
                  <a:lnTo>
                    <a:pt x="7767" y="728"/>
                  </a:lnTo>
                  <a:lnTo>
                    <a:pt x="7427" y="971"/>
                  </a:lnTo>
                  <a:lnTo>
                    <a:pt x="7136" y="1213"/>
                  </a:lnTo>
                  <a:lnTo>
                    <a:pt x="6893" y="1505"/>
                  </a:lnTo>
                  <a:lnTo>
                    <a:pt x="6650" y="1844"/>
                  </a:lnTo>
                  <a:lnTo>
                    <a:pt x="6408" y="2184"/>
                  </a:lnTo>
                  <a:lnTo>
                    <a:pt x="6262" y="2524"/>
                  </a:lnTo>
                  <a:lnTo>
                    <a:pt x="6117" y="2912"/>
                  </a:lnTo>
                  <a:lnTo>
                    <a:pt x="6019" y="3301"/>
                  </a:lnTo>
                  <a:lnTo>
                    <a:pt x="5922" y="3737"/>
                  </a:lnTo>
                  <a:lnTo>
                    <a:pt x="5922" y="4126"/>
                  </a:lnTo>
                  <a:lnTo>
                    <a:pt x="5922" y="6213"/>
                  </a:lnTo>
                  <a:lnTo>
                    <a:pt x="5922" y="6213"/>
                  </a:lnTo>
                  <a:lnTo>
                    <a:pt x="5874" y="6698"/>
                  </a:lnTo>
                  <a:lnTo>
                    <a:pt x="5777" y="7184"/>
                  </a:lnTo>
                  <a:lnTo>
                    <a:pt x="5583" y="7621"/>
                  </a:lnTo>
                  <a:lnTo>
                    <a:pt x="5340" y="8057"/>
                  </a:lnTo>
                  <a:lnTo>
                    <a:pt x="5000" y="8397"/>
                  </a:lnTo>
                  <a:lnTo>
                    <a:pt x="4660" y="8737"/>
                  </a:lnTo>
                  <a:lnTo>
                    <a:pt x="4224" y="8980"/>
                  </a:lnTo>
                  <a:lnTo>
                    <a:pt x="3787" y="9174"/>
                  </a:lnTo>
                  <a:lnTo>
                    <a:pt x="1991" y="9756"/>
                  </a:lnTo>
                  <a:lnTo>
                    <a:pt x="1991" y="9756"/>
                  </a:lnTo>
                  <a:lnTo>
                    <a:pt x="1602" y="9950"/>
                  </a:lnTo>
                  <a:lnTo>
                    <a:pt x="1214" y="10193"/>
                  </a:lnTo>
                  <a:lnTo>
                    <a:pt x="826" y="10484"/>
                  </a:lnTo>
                  <a:lnTo>
                    <a:pt x="535" y="10824"/>
                  </a:lnTo>
                  <a:lnTo>
                    <a:pt x="340" y="11212"/>
                  </a:lnTo>
                  <a:lnTo>
                    <a:pt x="146" y="11649"/>
                  </a:lnTo>
                  <a:lnTo>
                    <a:pt x="49" y="12086"/>
                  </a:lnTo>
                  <a:lnTo>
                    <a:pt x="1" y="12572"/>
                  </a:lnTo>
                  <a:lnTo>
                    <a:pt x="1" y="18930"/>
                  </a:lnTo>
                  <a:lnTo>
                    <a:pt x="1166" y="18930"/>
                  </a:lnTo>
                  <a:lnTo>
                    <a:pt x="1166" y="12572"/>
                  </a:lnTo>
                  <a:lnTo>
                    <a:pt x="1166" y="12572"/>
                  </a:lnTo>
                  <a:lnTo>
                    <a:pt x="1214" y="12280"/>
                  </a:lnTo>
                  <a:lnTo>
                    <a:pt x="1263" y="11989"/>
                  </a:lnTo>
                  <a:lnTo>
                    <a:pt x="1360" y="11746"/>
                  </a:lnTo>
                  <a:lnTo>
                    <a:pt x="1505" y="11552"/>
                  </a:lnTo>
                  <a:lnTo>
                    <a:pt x="1699" y="11310"/>
                  </a:lnTo>
                  <a:lnTo>
                    <a:pt x="1894" y="11164"/>
                  </a:lnTo>
                  <a:lnTo>
                    <a:pt x="2088" y="11018"/>
                  </a:lnTo>
                  <a:lnTo>
                    <a:pt x="2379" y="10873"/>
                  </a:lnTo>
                  <a:lnTo>
                    <a:pt x="2379" y="20144"/>
                  </a:lnTo>
                  <a:lnTo>
                    <a:pt x="17766" y="20144"/>
                  </a:lnTo>
                  <a:lnTo>
                    <a:pt x="17766" y="10873"/>
                  </a:lnTo>
                  <a:lnTo>
                    <a:pt x="17766" y="10873"/>
                  </a:lnTo>
                  <a:lnTo>
                    <a:pt x="18009" y="11018"/>
                  </a:lnTo>
                  <a:lnTo>
                    <a:pt x="18251" y="11164"/>
                  </a:lnTo>
                  <a:lnTo>
                    <a:pt x="18445" y="11310"/>
                  </a:lnTo>
                  <a:lnTo>
                    <a:pt x="18640" y="11552"/>
                  </a:lnTo>
                  <a:lnTo>
                    <a:pt x="18785" y="11746"/>
                  </a:lnTo>
                  <a:lnTo>
                    <a:pt x="18882" y="11989"/>
                  </a:lnTo>
                  <a:lnTo>
                    <a:pt x="18931" y="12280"/>
                  </a:lnTo>
                  <a:lnTo>
                    <a:pt x="18931" y="12572"/>
                  </a:lnTo>
                  <a:lnTo>
                    <a:pt x="18931" y="18930"/>
                  </a:lnTo>
                  <a:lnTo>
                    <a:pt x="20144" y="18930"/>
                  </a:lnTo>
                  <a:lnTo>
                    <a:pt x="20144" y="12572"/>
                  </a:lnTo>
                  <a:lnTo>
                    <a:pt x="20144" y="12572"/>
                  </a:lnTo>
                  <a:lnTo>
                    <a:pt x="20096" y="12086"/>
                  </a:lnTo>
                  <a:lnTo>
                    <a:pt x="19999" y="11649"/>
                  </a:lnTo>
                  <a:lnTo>
                    <a:pt x="19805" y="11212"/>
                  </a:lnTo>
                  <a:lnTo>
                    <a:pt x="19562" y="10824"/>
                  </a:lnTo>
                  <a:lnTo>
                    <a:pt x="19271" y="10484"/>
                  </a:lnTo>
                  <a:lnTo>
                    <a:pt x="18931" y="10193"/>
                  </a:lnTo>
                  <a:lnTo>
                    <a:pt x="18543" y="9950"/>
                  </a:lnTo>
                  <a:lnTo>
                    <a:pt x="18106" y="9756"/>
                  </a:lnTo>
                  <a:lnTo>
                    <a:pt x="18106" y="975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1890875" y="1130100"/>
              <a:ext cx="148075" cy="88625"/>
            </a:xfrm>
            <a:custGeom>
              <a:rect b="b" l="l" r="r" t="t"/>
              <a:pathLst>
                <a:path extrusionOk="0" fill="none" h="3545" w="5923">
                  <a:moveTo>
                    <a:pt x="0" y="2962"/>
                  </a:moveTo>
                  <a:lnTo>
                    <a:pt x="0" y="2962"/>
                  </a:lnTo>
                  <a:lnTo>
                    <a:pt x="49" y="2671"/>
                  </a:lnTo>
                  <a:lnTo>
                    <a:pt x="97" y="2379"/>
                  </a:lnTo>
                  <a:lnTo>
                    <a:pt x="146" y="2088"/>
                  </a:lnTo>
                  <a:lnTo>
                    <a:pt x="243" y="1845"/>
                  </a:lnTo>
                  <a:lnTo>
                    <a:pt x="534" y="1311"/>
                  </a:lnTo>
                  <a:lnTo>
                    <a:pt x="874" y="875"/>
                  </a:lnTo>
                  <a:lnTo>
                    <a:pt x="1311" y="535"/>
                  </a:lnTo>
                  <a:lnTo>
                    <a:pt x="1845" y="244"/>
                  </a:lnTo>
                  <a:lnTo>
                    <a:pt x="2088" y="147"/>
                  </a:lnTo>
                  <a:lnTo>
                    <a:pt x="2379" y="98"/>
                  </a:lnTo>
                  <a:lnTo>
                    <a:pt x="2670" y="49"/>
                  </a:lnTo>
                  <a:lnTo>
                    <a:pt x="2961" y="1"/>
                  </a:lnTo>
                  <a:lnTo>
                    <a:pt x="2961" y="1"/>
                  </a:lnTo>
                  <a:lnTo>
                    <a:pt x="3301" y="49"/>
                  </a:lnTo>
                  <a:lnTo>
                    <a:pt x="3592" y="98"/>
                  </a:lnTo>
                  <a:lnTo>
                    <a:pt x="3883" y="147"/>
                  </a:lnTo>
                  <a:lnTo>
                    <a:pt x="4126" y="244"/>
                  </a:lnTo>
                  <a:lnTo>
                    <a:pt x="4612" y="535"/>
                  </a:lnTo>
                  <a:lnTo>
                    <a:pt x="5097" y="875"/>
                  </a:lnTo>
                  <a:lnTo>
                    <a:pt x="5437" y="1311"/>
                  </a:lnTo>
                  <a:lnTo>
                    <a:pt x="5728" y="1845"/>
                  </a:lnTo>
                  <a:lnTo>
                    <a:pt x="5825" y="2088"/>
                  </a:lnTo>
                  <a:lnTo>
                    <a:pt x="5874" y="2379"/>
                  </a:lnTo>
                  <a:lnTo>
                    <a:pt x="5922" y="2671"/>
                  </a:lnTo>
                  <a:lnTo>
                    <a:pt x="5922" y="2962"/>
                  </a:lnTo>
                  <a:lnTo>
                    <a:pt x="5922" y="3544"/>
                  </a:lnTo>
                  <a:lnTo>
                    <a:pt x="0" y="3544"/>
                  </a:lnTo>
                  <a:lnTo>
                    <a:pt x="0" y="296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1876300" y="1367950"/>
              <a:ext cx="178425" cy="118950"/>
            </a:xfrm>
            <a:custGeom>
              <a:rect b="b" l="l" r="r" t="t"/>
              <a:pathLst>
                <a:path extrusionOk="0" fill="none" h="4758" w="7137">
                  <a:moveTo>
                    <a:pt x="7136" y="4757"/>
                  </a:moveTo>
                  <a:lnTo>
                    <a:pt x="1" y="4757"/>
                  </a:lnTo>
                  <a:lnTo>
                    <a:pt x="1" y="1"/>
                  </a:lnTo>
                  <a:lnTo>
                    <a:pt x="7136" y="1"/>
                  </a:lnTo>
                  <a:lnTo>
                    <a:pt x="7136" y="475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2054700" y="14868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1906650" y="1398300"/>
              <a:ext cx="117725" cy="58250"/>
            </a:xfrm>
            <a:custGeom>
              <a:rect b="b" l="l" r="r" t="t"/>
              <a:pathLst>
                <a:path extrusionOk="0" h="2330" w="4709">
                  <a:moveTo>
                    <a:pt x="0" y="0"/>
                  </a:moveTo>
                  <a:lnTo>
                    <a:pt x="0" y="2330"/>
                  </a:lnTo>
                  <a:lnTo>
                    <a:pt x="4709" y="2330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44"/>
          <p:cNvGrpSpPr/>
          <p:nvPr/>
        </p:nvGrpSpPr>
        <p:grpSpPr>
          <a:xfrm>
            <a:off x="4475322" y="3326426"/>
            <a:ext cx="193382" cy="193392"/>
            <a:chOff x="6878275" y="1843625"/>
            <a:chExt cx="503600" cy="503625"/>
          </a:xfrm>
        </p:grpSpPr>
        <p:sp>
          <p:nvSpPr>
            <p:cNvPr id="416" name="Google Shape;416;p44"/>
            <p:cNvSpPr/>
            <p:nvPr/>
          </p:nvSpPr>
          <p:spPr>
            <a:xfrm>
              <a:off x="7046950" y="1966200"/>
              <a:ext cx="31575" cy="49775"/>
            </a:xfrm>
            <a:custGeom>
              <a:rect b="b" l="l" r="r" t="t"/>
              <a:pathLst>
                <a:path extrusionOk="0" h="1991" w="1263">
                  <a:moveTo>
                    <a:pt x="1020" y="0"/>
                  </a:moveTo>
                  <a:lnTo>
                    <a:pt x="0" y="1020"/>
                  </a:lnTo>
                  <a:lnTo>
                    <a:pt x="1020" y="1990"/>
                  </a:lnTo>
                  <a:lnTo>
                    <a:pt x="1117" y="1796"/>
                  </a:lnTo>
                  <a:lnTo>
                    <a:pt x="1165" y="1553"/>
                  </a:lnTo>
                  <a:lnTo>
                    <a:pt x="1262" y="1262"/>
                  </a:lnTo>
                  <a:lnTo>
                    <a:pt x="1262" y="1020"/>
                  </a:lnTo>
                  <a:lnTo>
                    <a:pt x="1262" y="728"/>
                  </a:lnTo>
                  <a:lnTo>
                    <a:pt x="1165" y="486"/>
                  </a:lnTo>
                  <a:lnTo>
                    <a:pt x="1117" y="243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7046950" y="1966200"/>
              <a:ext cx="31575" cy="49775"/>
            </a:xfrm>
            <a:custGeom>
              <a:rect b="b" l="l" r="r" t="t"/>
              <a:pathLst>
                <a:path extrusionOk="0" fill="none" h="1991" w="1263">
                  <a:moveTo>
                    <a:pt x="1020" y="1990"/>
                  </a:moveTo>
                  <a:lnTo>
                    <a:pt x="1020" y="1990"/>
                  </a:lnTo>
                  <a:lnTo>
                    <a:pt x="1117" y="1796"/>
                  </a:lnTo>
                  <a:lnTo>
                    <a:pt x="1165" y="1553"/>
                  </a:lnTo>
                  <a:lnTo>
                    <a:pt x="1262" y="1262"/>
                  </a:lnTo>
                  <a:lnTo>
                    <a:pt x="1262" y="1020"/>
                  </a:lnTo>
                  <a:lnTo>
                    <a:pt x="1262" y="1020"/>
                  </a:lnTo>
                  <a:lnTo>
                    <a:pt x="1262" y="728"/>
                  </a:lnTo>
                  <a:lnTo>
                    <a:pt x="1165" y="486"/>
                  </a:lnTo>
                  <a:lnTo>
                    <a:pt x="1117" y="243"/>
                  </a:lnTo>
                  <a:lnTo>
                    <a:pt x="1020" y="0"/>
                  </a:lnTo>
                  <a:lnTo>
                    <a:pt x="0" y="1020"/>
                  </a:lnTo>
                  <a:lnTo>
                    <a:pt x="1020" y="199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7072425" y="20159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7000825" y="1939500"/>
              <a:ext cx="49775" cy="31575"/>
            </a:xfrm>
            <a:custGeom>
              <a:rect b="b" l="l" r="r" t="t"/>
              <a:pathLst>
                <a:path extrusionOk="0" h="1263" w="1991">
                  <a:moveTo>
                    <a:pt x="729" y="0"/>
                  </a:moveTo>
                  <a:lnTo>
                    <a:pt x="486" y="49"/>
                  </a:lnTo>
                  <a:lnTo>
                    <a:pt x="243" y="146"/>
                  </a:lnTo>
                  <a:lnTo>
                    <a:pt x="1" y="243"/>
                  </a:lnTo>
                  <a:lnTo>
                    <a:pt x="1020" y="1262"/>
                  </a:lnTo>
                  <a:lnTo>
                    <a:pt x="1991" y="243"/>
                  </a:lnTo>
                  <a:lnTo>
                    <a:pt x="1797" y="146"/>
                  </a:lnTo>
                  <a:lnTo>
                    <a:pt x="1554" y="49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7000825" y="1939500"/>
              <a:ext cx="49775" cy="31575"/>
            </a:xfrm>
            <a:custGeom>
              <a:rect b="b" l="l" r="r" t="t"/>
              <a:pathLst>
                <a:path extrusionOk="0" fill="none" h="1263" w="1991">
                  <a:moveTo>
                    <a:pt x="1991" y="243"/>
                  </a:moveTo>
                  <a:lnTo>
                    <a:pt x="1991" y="243"/>
                  </a:lnTo>
                  <a:lnTo>
                    <a:pt x="1797" y="146"/>
                  </a:lnTo>
                  <a:lnTo>
                    <a:pt x="1554" y="49"/>
                  </a:lnTo>
                  <a:lnTo>
                    <a:pt x="1263" y="0"/>
                  </a:lnTo>
                  <a:lnTo>
                    <a:pt x="1020" y="0"/>
                  </a:lnTo>
                  <a:lnTo>
                    <a:pt x="1020" y="0"/>
                  </a:lnTo>
                  <a:lnTo>
                    <a:pt x="729" y="0"/>
                  </a:lnTo>
                  <a:lnTo>
                    <a:pt x="486" y="49"/>
                  </a:lnTo>
                  <a:lnTo>
                    <a:pt x="243" y="146"/>
                  </a:lnTo>
                  <a:lnTo>
                    <a:pt x="1" y="243"/>
                  </a:lnTo>
                  <a:lnTo>
                    <a:pt x="1020" y="1262"/>
                  </a:lnTo>
                  <a:lnTo>
                    <a:pt x="1991" y="24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7050575" y="1945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7000825" y="2012300"/>
              <a:ext cx="49775" cy="31575"/>
            </a:xfrm>
            <a:custGeom>
              <a:rect b="b" l="l" r="r" t="t"/>
              <a:pathLst>
                <a:path extrusionOk="0" h="1263" w="1991">
                  <a:moveTo>
                    <a:pt x="1020" y="1"/>
                  </a:moveTo>
                  <a:lnTo>
                    <a:pt x="1" y="1020"/>
                  </a:lnTo>
                  <a:lnTo>
                    <a:pt x="243" y="1117"/>
                  </a:lnTo>
                  <a:lnTo>
                    <a:pt x="486" y="1166"/>
                  </a:lnTo>
                  <a:lnTo>
                    <a:pt x="729" y="1263"/>
                  </a:lnTo>
                  <a:lnTo>
                    <a:pt x="1263" y="1263"/>
                  </a:lnTo>
                  <a:lnTo>
                    <a:pt x="1554" y="1166"/>
                  </a:lnTo>
                  <a:lnTo>
                    <a:pt x="1797" y="1117"/>
                  </a:lnTo>
                  <a:lnTo>
                    <a:pt x="1991" y="1020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7000825" y="2012300"/>
              <a:ext cx="49775" cy="31575"/>
            </a:xfrm>
            <a:custGeom>
              <a:rect b="b" l="l" r="r" t="t"/>
              <a:pathLst>
                <a:path extrusionOk="0" fill="none" h="1263" w="1991">
                  <a:moveTo>
                    <a:pt x="1" y="1020"/>
                  </a:moveTo>
                  <a:lnTo>
                    <a:pt x="1" y="1020"/>
                  </a:lnTo>
                  <a:lnTo>
                    <a:pt x="243" y="1117"/>
                  </a:lnTo>
                  <a:lnTo>
                    <a:pt x="486" y="1166"/>
                  </a:lnTo>
                  <a:lnTo>
                    <a:pt x="729" y="1263"/>
                  </a:lnTo>
                  <a:lnTo>
                    <a:pt x="1020" y="1263"/>
                  </a:lnTo>
                  <a:lnTo>
                    <a:pt x="1020" y="1263"/>
                  </a:lnTo>
                  <a:lnTo>
                    <a:pt x="1263" y="1263"/>
                  </a:lnTo>
                  <a:lnTo>
                    <a:pt x="1554" y="1166"/>
                  </a:lnTo>
                  <a:lnTo>
                    <a:pt x="1797" y="1117"/>
                  </a:lnTo>
                  <a:lnTo>
                    <a:pt x="1991" y="1020"/>
                  </a:lnTo>
                  <a:lnTo>
                    <a:pt x="1020" y="1"/>
                  </a:lnTo>
                  <a:lnTo>
                    <a:pt x="1" y="102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7000825" y="2037800"/>
              <a:ext cx="25" cy="0"/>
            </a:xfrm>
            <a:custGeom>
              <a:rect b="b" l="l" r="r" t="t"/>
              <a:pathLst>
                <a:path extrusionOk="0" fill="none" h="0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6974125" y="1966200"/>
              <a:ext cx="31575" cy="49775"/>
            </a:xfrm>
            <a:custGeom>
              <a:rect b="b" l="l" r="r" t="t"/>
              <a:pathLst>
                <a:path extrusionOk="0" h="1991" w="1263">
                  <a:moveTo>
                    <a:pt x="244" y="0"/>
                  </a:moveTo>
                  <a:lnTo>
                    <a:pt x="146" y="243"/>
                  </a:lnTo>
                  <a:lnTo>
                    <a:pt x="49" y="486"/>
                  </a:lnTo>
                  <a:lnTo>
                    <a:pt x="1" y="728"/>
                  </a:lnTo>
                  <a:lnTo>
                    <a:pt x="1" y="1020"/>
                  </a:lnTo>
                  <a:lnTo>
                    <a:pt x="1" y="1262"/>
                  </a:lnTo>
                  <a:lnTo>
                    <a:pt x="49" y="1553"/>
                  </a:lnTo>
                  <a:lnTo>
                    <a:pt x="146" y="1796"/>
                  </a:lnTo>
                  <a:lnTo>
                    <a:pt x="244" y="1990"/>
                  </a:lnTo>
                  <a:lnTo>
                    <a:pt x="1263" y="102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6974125" y="1966200"/>
              <a:ext cx="31575" cy="49775"/>
            </a:xfrm>
            <a:custGeom>
              <a:rect b="b" l="l" r="r" t="t"/>
              <a:pathLst>
                <a:path extrusionOk="0" fill="none" h="1991" w="1263">
                  <a:moveTo>
                    <a:pt x="244" y="0"/>
                  </a:moveTo>
                  <a:lnTo>
                    <a:pt x="244" y="0"/>
                  </a:lnTo>
                  <a:lnTo>
                    <a:pt x="146" y="243"/>
                  </a:lnTo>
                  <a:lnTo>
                    <a:pt x="49" y="486"/>
                  </a:lnTo>
                  <a:lnTo>
                    <a:pt x="1" y="728"/>
                  </a:lnTo>
                  <a:lnTo>
                    <a:pt x="1" y="1020"/>
                  </a:lnTo>
                  <a:lnTo>
                    <a:pt x="1" y="1020"/>
                  </a:lnTo>
                  <a:lnTo>
                    <a:pt x="1" y="1262"/>
                  </a:lnTo>
                  <a:lnTo>
                    <a:pt x="49" y="1553"/>
                  </a:lnTo>
                  <a:lnTo>
                    <a:pt x="146" y="1796"/>
                  </a:lnTo>
                  <a:lnTo>
                    <a:pt x="244" y="1990"/>
                  </a:lnTo>
                  <a:lnTo>
                    <a:pt x="1263" y="1020"/>
                  </a:lnTo>
                  <a:lnTo>
                    <a:pt x="24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6980200" y="1966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6974125" y="2173700"/>
              <a:ext cx="31575" cy="49775"/>
            </a:xfrm>
            <a:custGeom>
              <a:rect b="b" l="l" r="r" t="t"/>
              <a:pathLst>
                <a:path extrusionOk="0" h="1991" w="1263">
                  <a:moveTo>
                    <a:pt x="244" y="0"/>
                  </a:moveTo>
                  <a:lnTo>
                    <a:pt x="146" y="243"/>
                  </a:lnTo>
                  <a:lnTo>
                    <a:pt x="49" y="486"/>
                  </a:lnTo>
                  <a:lnTo>
                    <a:pt x="1" y="728"/>
                  </a:lnTo>
                  <a:lnTo>
                    <a:pt x="1" y="1020"/>
                  </a:lnTo>
                  <a:lnTo>
                    <a:pt x="1" y="1262"/>
                  </a:lnTo>
                  <a:lnTo>
                    <a:pt x="49" y="1554"/>
                  </a:lnTo>
                  <a:lnTo>
                    <a:pt x="146" y="1796"/>
                  </a:lnTo>
                  <a:lnTo>
                    <a:pt x="244" y="1990"/>
                  </a:lnTo>
                  <a:lnTo>
                    <a:pt x="1263" y="102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6974125" y="2173700"/>
              <a:ext cx="31575" cy="49775"/>
            </a:xfrm>
            <a:custGeom>
              <a:rect b="b" l="l" r="r" t="t"/>
              <a:pathLst>
                <a:path extrusionOk="0" fill="none" h="1991" w="1263">
                  <a:moveTo>
                    <a:pt x="244" y="0"/>
                  </a:moveTo>
                  <a:lnTo>
                    <a:pt x="244" y="0"/>
                  </a:lnTo>
                  <a:lnTo>
                    <a:pt x="146" y="243"/>
                  </a:lnTo>
                  <a:lnTo>
                    <a:pt x="49" y="486"/>
                  </a:lnTo>
                  <a:lnTo>
                    <a:pt x="1" y="728"/>
                  </a:lnTo>
                  <a:lnTo>
                    <a:pt x="1" y="1020"/>
                  </a:lnTo>
                  <a:lnTo>
                    <a:pt x="1" y="1020"/>
                  </a:lnTo>
                  <a:lnTo>
                    <a:pt x="1" y="1262"/>
                  </a:lnTo>
                  <a:lnTo>
                    <a:pt x="49" y="1554"/>
                  </a:lnTo>
                  <a:lnTo>
                    <a:pt x="146" y="1796"/>
                  </a:lnTo>
                  <a:lnTo>
                    <a:pt x="244" y="1990"/>
                  </a:lnTo>
                  <a:lnTo>
                    <a:pt x="1263" y="1020"/>
                  </a:lnTo>
                  <a:lnTo>
                    <a:pt x="24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6980200" y="217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7208325" y="2219800"/>
              <a:ext cx="49775" cy="31575"/>
            </a:xfrm>
            <a:custGeom>
              <a:rect b="b" l="l" r="r" t="t"/>
              <a:pathLst>
                <a:path extrusionOk="0" h="1263" w="1991">
                  <a:moveTo>
                    <a:pt x="1020" y="1"/>
                  </a:moveTo>
                  <a:lnTo>
                    <a:pt x="1" y="1020"/>
                  </a:lnTo>
                  <a:lnTo>
                    <a:pt x="244" y="1117"/>
                  </a:lnTo>
                  <a:lnTo>
                    <a:pt x="486" y="1166"/>
                  </a:lnTo>
                  <a:lnTo>
                    <a:pt x="729" y="1214"/>
                  </a:lnTo>
                  <a:lnTo>
                    <a:pt x="1020" y="1263"/>
                  </a:lnTo>
                  <a:lnTo>
                    <a:pt x="1263" y="1214"/>
                  </a:lnTo>
                  <a:lnTo>
                    <a:pt x="1554" y="1166"/>
                  </a:lnTo>
                  <a:lnTo>
                    <a:pt x="1797" y="1117"/>
                  </a:lnTo>
                  <a:lnTo>
                    <a:pt x="1991" y="1020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7208325" y="2219800"/>
              <a:ext cx="49775" cy="31575"/>
            </a:xfrm>
            <a:custGeom>
              <a:rect b="b" l="l" r="r" t="t"/>
              <a:pathLst>
                <a:path extrusionOk="0" fill="none" h="1263" w="1991">
                  <a:moveTo>
                    <a:pt x="1" y="1020"/>
                  </a:moveTo>
                  <a:lnTo>
                    <a:pt x="1" y="1020"/>
                  </a:lnTo>
                  <a:lnTo>
                    <a:pt x="244" y="1117"/>
                  </a:lnTo>
                  <a:lnTo>
                    <a:pt x="486" y="1166"/>
                  </a:lnTo>
                  <a:lnTo>
                    <a:pt x="729" y="1214"/>
                  </a:lnTo>
                  <a:lnTo>
                    <a:pt x="1020" y="1263"/>
                  </a:lnTo>
                  <a:lnTo>
                    <a:pt x="1020" y="1263"/>
                  </a:lnTo>
                  <a:lnTo>
                    <a:pt x="1263" y="1214"/>
                  </a:lnTo>
                  <a:lnTo>
                    <a:pt x="1554" y="1166"/>
                  </a:lnTo>
                  <a:lnTo>
                    <a:pt x="1797" y="1117"/>
                  </a:lnTo>
                  <a:lnTo>
                    <a:pt x="1991" y="1020"/>
                  </a:lnTo>
                  <a:lnTo>
                    <a:pt x="1020" y="1"/>
                  </a:lnTo>
                  <a:lnTo>
                    <a:pt x="1" y="102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7208325" y="22453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7000825" y="2219800"/>
              <a:ext cx="49775" cy="31575"/>
            </a:xfrm>
            <a:custGeom>
              <a:rect b="b" l="l" r="r" t="t"/>
              <a:pathLst>
                <a:path extrusionOk="0" h="1263" w="1991">
                  <a:moveTo>
                    <a:pt x="1020" y="1"/>
                  </a:moveTo>
                  <a:lnTo>
                    <a:pt x="1" y="1020"/>
                  </a:lnTo>
                  <a:lnTo>
                    <a:pt x="243" y="1117"/>
                  </a:lnTo>
                  <a:lnTo>
                    <a:pt x="486" y="1166"/>
                  </a:lnTo>
                  <a:lnTo>
                    <a:pt x="729" y="1214"/>
                  </a:lnTo>
                  <a:lnTo>
                    <a:pt x="1020" y="1263"/>
                  </a:lnTo>
                  <a:lnTo>
                    <a:pt x="1263" y="1214"/>
                  </a:lnTo>
                  <a:lnTo>
                    <a:pt x="1554" y="1166"/>
                  </a:lnTo>
                  <a:lnTo>
                    <a:pt x="1797" y="1117"/>
                  </a:lnTo>
                  <a:lnTo>
                    <a:pt x="1991" y="1020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7000825" y="2219800"/>
              <a:ext cx="49775" cy="31575"/>
            </a:xfrm>
            <a:custGeom>
              <a:rect b="b" l="l" r="r" t="t"/>
              <a:pathLst>
                <a:path extrusionOk="0" fill="none" h="1263" w="1991">
                  <a:moveTo>
                    <a:pt x="1" y="1020"/>
                  </a:moveTo>
                  <a:lnTo>
                    <a:pt x="1" y="1020"/>
                  </a:lnTo>
                  <a:lnTo>
                    <a:pt x="243" y="1117"/>
                  </a:lnTo>
                  <a:lnTo>
                    <a:pt x="486" y="1166"/>
                  </a:lnTo>
                  <a:lnTo>
                    <a:pt x="729" y="1214"/>
                  </a:lnTo>
                  <a:lnTo>
                    <a:pt x="1020" y="1263"/>
                  </a:lnTo>
                  <a:lnTo>
                    <a:pt x="1020" y="1263"/>
                  </a:lnTo>
                  <a:lnTo>
                    <a:pt x="1263" y="1214"/>
                  </a:lnTo>
                  <a:lnTo>
                    <a:pt x="1554" y="1166"/>
                  </a:lnTo>
                  <a:lnTo>
                    <a:pt x="1797" y="1117"/>
                  </a:lnTo>
                  <a:lnTo>
                    <a:pt x="1991" y="1020"/>
                  </a:lnTo>
                  <a:lnTo>
                    <a:pt x="1020" y="1"/>
                  </a:lnTo>
                  <a:lnTo>
                    <a:pt x="1" y="102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7000825" y="22453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7046950" y="2173700"/>
              <a:ext cx="31575" cy="49775"/>
            </a:xfrm>
            <a:custGeom>
              <a:rect b="b" l="l" r="r" t="t"/>
              <a:pathLst>
                <a:path extrusionOk="0" h="1991" w="1263">
                  <a:moveTo>
                    <a:pt x="1020" y="0"/>
                  </a:moveTo>
                  <a:lnTo>
                    <a:pt x="0" y="1020"/>
                  </a:lnTo>
                  <a:lnTo>
                    <a:pt x="1020" y="1990"/>
                  </a:lnTo>
                  <a:lnTo>
                    <a:pt x="1117" y="1796"/>
                  </a:lnTo>
                  <a:lnTo>
                    <a:pt x="1165" y="1554"/>
                  </a:lnTo>
                  <a:lnTo>
                    <a:pt x="1262" y="1262"/>
                  </a:lnTo>
                  <a:lnTo>
                    <a:pt x="1262" y="1020"/>
                  </a:lnTo>
                  <a:lnTo>
                    <a:pt x="1262" y="728"/>
                  </a:lnTo>
                  <a:lnTo>
                    <a:pt x="1165" y="486"/>
                  </a:lnTo>
                  <a:lnTo>
                    <a:pt x="1117" y="243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7046950" y="2173700"/>
              <a:ext cx="31575" cy="49775"/>
            </a:xfrm>
            <a:custGeom>
              <a:rect b="b" l="l" r="r" t="t"/>
              <a:pathLst>
                <a:path extrusionOk="0" fill="none" h="1991" w="1263">
                  <a:moveTo>
                    <a:pt x="1020" y="1990"/>
                  </a:moveTo>
                  <a:lnTo>
                    <a:pt x="1020" y="1990"/>
                  </a:lnTo>
                  <a:lnTo>
                    <a:pt x="1117" y="1796"/>
                  </a:lnTo>
                  <a:lnTo>
                    <a:pt x="1165" y="1554"/>
                  </a:lnTo>
                  <a:lnTo>
                    <a:pt x="1262" y="1262"/>
                  </a:lnTo>
                  <a:lnTo>
                    <a:pt x="1262" y="1020"/>
                  </a:lnTo>
                  <a:lnTo>
                    <a:pt x="1262" y="1020"/>
                  </a:lnTo>
                  <a:lnTo>
                    <a:pt x="1262" y="728"/>
                  </a:lnTo>
                  <a:lnTo>
                    <a:pt x="1165" y="486"/>
                  </a:lnTo>
                  <a:lnTo>
                    <a:pt x="1117" y="243"/>
                  </a:lnTo>
                  <a:lnTo>
                    <a:pt x="1020" y="0"/>
                  </a:lnTo>
                  <a:lnTo>
                    <a:pt x="0" y="1020"/>
                  </a:lnTo>
                  <a:lnTo>
                    <a:pt x="1020" y="199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7072425" y="22234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7000825" y="2147000"/>
              <a:ext cx="49775" cy="31575"/>
            </a:xfrm>
            <a:custGeom>
              <a:rect b="b" l="l" r="r" t="t"/>
              <a:pathLst>
                <a:path extrusionOk="0" h="1263" w="1991">
                  <a:moveTo>
                    <a:pt x="729" y="1"/>
                  </a:moveTo>
                  <a:lnTo>
                    <a:pt x="486" y="49"/>
                  </a:lnTo>
                  <a:lnTo>
                    <a:pt x="243" y="146"/>
                  </a:lnTo>
                  <a:lnTo>
                    <a:pt x="1" y="243"/>
                  </a:lnTo>
                  <a:lnTo>
                    <a:pt x="1020" y="1263"/>
                  </a:lnTo>
                  <a:lnTo>
                    <a:pt x="1991" y="243"/>
                  </a:lnTo>
                  <a:lnTo>
                    <a:pt x="1797" y="146"/>
                  </a:lnTo>
                  <a:lnTo>
                    <a:pt x="1554" y="4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7000825" y="2147000"/>
              <a:ext cx="49775" cy="31575"/>
            </a:xfrm>
            <a:custGeom>
              <a:rect b="b" l="l" r="r" t="t"/>
              <a:pathLst>
                <a:path extrusionOk="0" fill="none" h="1263" w="1991">
                  <a:moveTo>
                    <a:pt x="1991" y="243"/>
                  </a:moveTo>
                  <a:lnTo>
                    <a:pt x="1991" y="243"/>
                  </a:lnTo>
                  <a:lnTo>
                    <a:pt x="1797" y="146"/>
                  </a:lnTo>
                  <a:lnTo>
                    <a:pt x="1554" y="49"/>
                  </a:lnTo>
                  <a:lnTo>
                    <a:pt x="1263" y="1"/>
                  </a:lnTo>
                  <a:lnTo>
                    <a:pt x="1020" y="1"/>
                  </a:lnTo>
                  <a:lnTo>
                    <a:pt x="1020" y="1"/>
                  </a:lnTo>
                  <a:lnTo>
                    <a:pt x="729" y="1"/>
                  </a:lnTo>
                  <a:lnTo>
                    <a:pt x="486" y="49"/>
                  </a:lnTo>
                  <a:lnTo>
                    <a:pt x="243" y="146"/>
                  </a:lnTo>
                  <a:lnTo>
                    <a:pt x="1" y="243"/>
                  </a:lnTo>
                  <a:lnTo>
                    <a:pt x="1020" y="1263"/>
                  </a:lnTo>
                  <a:lnTo>
                    <a:pt x="1991" y="24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7050575" y="2153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7208325" y="2012300"/>
              <a:ext cx="49775" cy="31575"/>
            </a:xfrm>
            <a:custGeom>
              <a:rect b="b" l="l" r="r" t="t"/>
              <a:pathLst>
                <a:path extrusionOk="0" h="1263" w="1991">
                  <a:moveTo>
                    <a:pt x="1020" y="1"/>
                  </a:moveTo>
                  <a:lnTo>
                    <a:pt x="1" y="1020"/>
                  </a:lnTo>
                  <a:lnTo>
                    <a:pt x="244" y="1117"/>
                  </a:lnTo>
                  <a:lnTo>
                    <a:pt x="486" y="1166"/>
                  </a:lnTo>
                  <a:lnTo>
                    <a:pt x="729" y="1263"/>
                  </a:lnTo>
                  <a:lnTo>
                    <a:pt x="1263" y="1263"/>
                  </a:lnTo>
                  <a:lnTo>
                    <a:pt x="1554" y="1166"/>
                  </a:lnTo>
                  <a:lnTo>
                    <a:pt x="1797" y="1117"/>
                  </a:lnTo>
                  <a:lnTo>
                    <a:pt x="1991" y="1020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7208325" y="2012300"/>
              <a:ext cx="49775" cy="31575"/>
            </a:xfrm>
            <a:custGeom>
              <a:rect b="b" l="l" r="r" t="t"/>
              <a:pathLst>
                <a:path extrusionOk="0" fill="none" h="1263" w="1991">
                  <a:moveTo>
                    <a:pt x="1" y="1020"/>
                  </a:moveTo>
                  <a:lnTo>
                    <a:pt x="1" y="1020"/>
                  </a:lnTo>
                  <a:lnTo>
                    <a:pt x="244" y="1117"/>
                  </a:lnTo>
                  <a:lnTo>
                    <a:pt x="486" y="1166"/>
                  </a:lnTo>
                  <a:lnTo>
                    <a:pt x="729" y="1263"/>
                  </a:lnTo>
                  <a:lnTo>
                    <a:pt x="1020" y="1263"/>
                  </a:lnTo>
                  <a:lnTo>
                    <a:pt x="1020" y="1263"/>
                  </a:lnTo>
                  <a:lnTo>
                    <a:pt x="1263" y="1263"/>
                  </a:lnTo>
                  <a:lnTo>
                    <a:pt x="1554" y="1166"/>
                  </a:lnTo>
                  <a:lnTo>
                    <a:pt x="1797" y="1117"/>
                  </a:lnTo>
                  <a:lnTo>
                    <a:pt x="1991" y="1020"/>
                  </a:lnTo>
                  <a:lnTo>
                    <a:pt x="1020" y="1"/>
                  </a:lnTo>
                  <a:lnTo>
                    <a:pt x="1" y="102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7208325" y="2037800"/>
              <a:ext cx="25" cy="0"/>
            </a:xfrm>
            <a:custGeom>
              <a:rect b="b" l="l" r="r" t="t"/>
              <a:pathLst>
                <a:path extrusionOk="0" fill="none" h="0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7181650" y="2173700"/>
              <a:ext cx="31575" cy="49775"/>
            </a:xfrm>
            <a:custGeom>
              <a:rect b="b" l="l" r="r" t="t"/>
              <a:pathLst>
                <a:path extrusionOk="0" h="1991" w="1263">
                  <a:moveTo>
                    <a:pt x="243" y="0"/>
                  </a:moveTo>
                  <a:lnTo>
                    <a:pt x="146" y="243"/>
                  </a:lnTo>
                  <a:lnTo>
                    <a:pt x="49" y="486"/>
                  </a:lnTo>
                  <a:lnTo>
                    <a:pt x="0" y="728"/>
                  </a:lnTo>
                  <a:lnTo>
                    <a:pt x="0" y="1020"/>
                  </a:lnTo>
                  <a:lnTo>
                    <a:pt x="0" y="1262"/>
                  </a:lnTo>
                  <a:lnTo>
                    <a:pt x="49" y="1554"/>
                  </a:lnTo>
                  <a:lnTo>
                    <a:pt x="146" y="1796"/>
                  </a:lnTo>
                  <a:lnTo>
                    <a:pt x="243" y="1990"/>
                  </a:lnTo>
                  <a:lnTo>
                    <a:pt x="1262" y="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7181650" y="2173700"/>
              <a:ext cx="31575" cy="49775"/>
            </a:xfrm>
            <a:custGeom>
              <a:rect b="b" l="l" r="r" t="t"/>
              <a:pathLst>
                <a:path extrusionOk="0" fill="none" h="1991" w="1263">
                  <a:moveTo>
                    <a:pt x="243" y="0"/>
                  </a:moveTo>
                  <a:lnTo>
                    <a:pt x="243" y="0"/>
                  </a:lnTo>
                  <a:lnTo>
                    <a:pt x="146" y="243"/>
                  </a:lnTo>
                  <a:lnTo>
                    <a:pt x="49" y="486"/>
                  </a:lnTo>
                  <a:lnTo>
                    <a:pt x="0" y="728"/>
                  </a:lnTo>
                  <a:lnTo>
                    <a:pt x="0" y="1020"/>
                  </a:lnTo>
                  <a:lnTo>
                    <a:pt x="0" y="1020"/>
                  </a:lnTo>
                  <a:lnTo>
                    <a:pt x="0" y="1262"/>
                  </a:lnTo>
                  <a:lnTo>
                    <a:pt x="49" y="1554"/>
                  </a:lnTo>
                  <a:lnTo>
                    <a:pt x="146" y="1796"/>
                  </a:lnTo>
                  <a:lnTo>
                    <a:pt x="243" y="1990"/>
                  </a:lnTo>
                  <a:lnTo>
                    <a:pt x="1262" y="1020"/>
                  </a:lnTo>
                  <a:lnTo>
                    <a:pt x="243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7187700" y="217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7254450" y="1966200"/>
              <a:ext cx="31575" cy="49775"/>
            </a:xfrm>
            <a:custGeom>
              <a:rect b="b" l="l" r="r" t="t"/>
              <a:pathLst>
                <a:path extrusionOk="0" h="1991" w="1263">
                  <a:moveTo>
                    <a:pt x="1020" y="0"/>
                  </a:moveTo>
                  <a:lnTo>
                    <a:pt x="0" y="1020"/>
                  </a:lnTo>
                  <a:lnTo>
                    <a:pt x="1020" y="1990"/>
                  </a:lnTo>
                  <a:lnTo>
                    <a:pt x="1117" y="1796"/>
                  </a:lnTo>
                  <a:lnTo>
                    <a:pt x="1165" y="1553"/>
                  </a:lnTo>
                  <a:lnTo>
                    <a:pt x="1214" y="1262"/>
                  </a:lnTo>
                  <a:lnTo>
                    <a:pt x="1262" y="1020"/>
                  </a:lnTo>
                  <a:lnTo>
                    <a:pt x="1214" y="728"/>
                  </a:lnTo>
                  <a:lnTo>
                    <a:pt x="1165" y="486"/>
                  </a:lnTo>
                  <a:lnTo>
                    <a:pt x="1117" y="243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7254450" y="1966200"/>
              <a:ext cx="31575" cy="49775"/>
            </a:xfrm>
            <a:custGeom>
              <a:rect b="b" l="l" r="r" t="t"/>
              <a:pathLst>
                <a:path extrusionOk="0" fill="none" h="1991" w="1263">
                  <a:moveTo>
                    <a:pt x="1020" y="1990"/>
                  </a:moveTo>
                  <a:lnTo>
                    <a:pt x="1020" y="1990"/>
                  </a:lnTo>
                  <a:lnTo>
                    <a:pt x="1117" y="1796"/>
                  </a:lnTo>
                  <a:lnTo>
                    <a:pt x="1165" y="1553"/>
                  </a:lnTo>
                  <a:lnTo>
                    <a:pt x="1214" y="1262"/>
                  </a:lnTo>
                  <a:lnTo>
                    <a:pt x="1262" y="1020"/>
                  </a:lnTo>
                  <a:lnTo>
                    <a:pt x="1262" y="1020"/>
                  </a:lnTo>
                  <a:lnTo>
                    <a:pt x="1214" y="728"/>
                  </a:lnTo>
                  <a:lnTo>
                    <a:pt x="1165" y="486"/>
                  </a:lnTo>
                  <a:lnTo>
                    <a:pt x="1117" y="243"/>
                  </a:lnTo>
                  <a:lnTo>
                    <a:pt x="1020" y="0"/>
                  </a:lnTo>
                  <a:lnTo>
                    <a:pt x="0" y="1020"/>
                  </a:lnTo>
                  <a:lnTo>
                    <a:pt x="1020" y="199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7279925" y="20159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7208325" y="1939500"/>
              <a:ext cx="49775" cy="31575"/>
            </a:xfrm>
            <a:custGeom>
              <a:rect b="b" l="l" r="r" t="t"/>
              <a:pathLst>
                <a:path extrusionOk="0" h="1263" w="1991">
                  <a:moveTo>
                    <a:pt x="729" y="0"/>
                  </a:moveTo>
                  <a:lnTo>
                    <a:pt x="486" y="49"/>
                  </a:lnTo>
                  <a:lnTo>
                    <a:pt x="244" y="146"/>
                  </a:lnTo>
                  <a:lnTo>
                    <a:pt x="1" y="243"/>
                  </a:lnTo>
                  <a:lnTo>
                    <a:pt x="1020" y="1262"/>
                  </a:lnTo>
                  <a:lnTo>
                    <a:pt x="1991" y="243"/>
                  </a:lnTo>
                  <a:lnTo>
                    <a:pt x="1797" y="146"/>
                  </a:lnTo>
                  <a:lnTo>
                    <a:pt x="1554" y="49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7208325" y="1939500"/>
              <a:ext cx="49775" cy="31575"/>
            </a:xfrm>
            <a:custGeom>
              <a:rect b="b" l="l" r="r" t="t"/>
              <a:pathLst>
                <a:path extrusionOk="0" fill="none" h="1263" w="1991">
                  <a:moveTo>
                    <a:pt x="1991" y="243"/>
                  </a:moveTo>
                  <a:lnTo>
                    <a:pt x="1991" y="243"/>
                  </a:lnTo>
                  <a:lnTo>
                    <a:pt x="1797" y="146"/>
                  </a:lnTo>
                  <a:lnTo>
                    <a:pt x="1554" y="49"/>
                  </a:lnTo>
                  <a:lnTo>
                    <a:pt x="1263" y="0"/>
                  </a:lnTo>
                  <a:lnTo>
                    <a:pt x="1020" y="0"/>
                  </a:lnTo>
                  <a:lnTo>
                    <a:pt x="1020" y="0"/>
                  </a:lnTo>
                  <a:lnTo>
                    <a:pt x="729" y="0"/>
                  </a:lnTo>
                  <a:lnTo>
                    <a:pt x="486" y="49"/>
                  </a:lnTo>
                  <a:lnTo>
                    <a:pt x="244" y="146"/>
                  </a:lnTo>
                  <a:lnTo>
                    <a:pt x="1" y="243"/>
                  </a:lnTo>
                  <a:lnTo>
                    <a:pt x="1020" y="1262"/>
                  </a:lnTo>
                  <a:lnTo>
                    <a:pt x="1991" y="24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7258100" y="1945575"/>
              <a:ext cx="0" cy="25"/>
            </a:xfrm>
            <a:custGeom>
              <a:rect b="b" l="l" r="r" t="t"/>
              <a:pathLst>
                <a:path extrusionOk="0" fill="none" h="1" w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7181650" y="1966200"/>
              <a:ext cx="31575" cy="49775"/>
            </a:xfrm>
            <a:custGeom>
              <a:rect b="b" l="l" r="r" t="t"/>
              <a:pathLst>
                <a:path extrusionOk="0" h="1991" w="1263">
                  <a:moveTo>
                    <a:pt x="243" y="0"/>
                  </a:moveTo>
                  <a:lnTo>
                    <a:pt x="146" y="243"/>
                  </a:lnTo>
                  <a:lnTo>
                    <a:pt x="49" y="486"/>
                  </a:lnTo>
                  <a:lnTo>
                    <a:pt x="0" y="728"/>
                  </a:lnTo>
                  <a:lnTo>
                    <a:pt x="0" y="1020"/>
                  </a:lnTo>
                  <a:lnTo>
                    <a:pt x="0" y="1262"/>
                  </a:lnTo>
                  <a:lnTo>
                    <a:pt x="49" y="1553"/>
                  </a:lnTo>
                  <a:lnTo>
                    <a:pt x="146" y="1796"/>
                  </a:lnTo>
                  <a:lnTo>
                    <a:pt x="243" y="1990"/>
                  </a:lnTo>
                  <a:lnTo>
                    <a:pt x="1262" y="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7181650" y="1966200"/>
              <a:ext cx="31575" cy="49775"/>
            </a:xfrm>
            <a:custGeom>
              <a:rect b="b" l="l" r="r" t="t"/>
              <a:pathLst>
                <a:path extrusionOk="0" fill="none" h="1991" w="1263">
                  <a:moveTo>
                    <a:pt x="243" y="0"/>
                  </a:moveTo>
                  <a:lnTo>
                    <a:pt x="243" y="0"/>
                  </a:lnTo>
                  <a:lnTo>
                    <a:pt x="146" y="243"/>
                  </a:lnTo>
                  <a:lnTo>
                    <a:pt x="49" y="486"/>
                  </a:lnTo>
                  <a:lnTo>
                    <a:pt x="0" y="728"/>
                  </a:lnTo>
                  <a:lnTo>
                    <a:pt x="0" y="1020"/>
                  </a:lnTo>
                  <a:lnTo>
                    <a:pt x="0" y="1020"/>
                  </a:lnTo>
                  <a:lnTo>
                    <a:pt x="0" y="1262"/>
                  </a:lnTo>
                  <a:lnTo>
                    <a:pt x="49" y="1553"/>
                  </a:lnTo>
                  <a:lnTo>
                    <a:pt x="146" y="1796"/>
                  </a:lnTo>
                  <a:lnTo>
                    <a:pt x="243" y="1990"/>
                  </a:lnTo>
                  <a:lnTo>
                    <a:pt x="1262" y="1020"/>
                  </a:lnTo>
                  <a:lnTo>
                    <a:pt x="243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7187700" y="1966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7254450" y="2173700"/>
              <a:ext cx="31575" cy="49775"/>
            </a:xfrm>
            <a:custGeom>
              <a:rect b="b" l="l" r="r" t="t"/>
              <a:pathLst>
                <a:path extrusionOk="0" h="1991" w="1263">
                  <a:moveTo>
                    <a:pt x="1020" y="0"/>
                  </a:moveTo>
                  <a:lnTo>
                    <a:pt x="0" y="1020"/>
                  </a:lnTo>
                  <a:lnTo>
                    <a:pt x="1020" y="1990"/>
                  </a:lnTo>
                  <a:lnTo>
                    <a:pt x="1117" y="1796"/>
                  </a:lnTo>
                  <a:lnTo>
                    <a:pt x="1165" y="1554"/>
                  </a:lnTo>
                  <a:lnTo>
                    <a:pt x="1214" y="1262"/>
                  </a:lnTo>
                  <a:lnTo>
                    <a:pt x="1262" y="1020"/>
                  </a:lnTo>
                  <a:lnTo>
                    <a:pt x="1214" y="728"/>
                  </a:lnTo>
                  <a:lnTo>
                    <a:pt x="1165" y="486"/>
                  </a:lnTo>
                  <a:lnTo>
                    <a:pt x="1117" y="243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4"/>
            <p:cNvSpPr/>
            <p:nvPr/>
          </p:nvSpPr>
          <p:spPr>
            <a:xfrm>
              <a:off x="7254450" y="2173700"/>
              <a:ext cx="31575" cy="49775"/>
            </a:xfrm>
            <a:custGeom>
              <a:rect b="b" l="l" r="r" t="t"/>
              <a:pathLst>
                <a:path extrusionOk="0" fill="none" h="1991" w="1263">
                  <a:moveTo>
                    <a:pt x="1020" y="1990"/>
                  </a:moveTo>
                  <a:lnTo>
                    <a:pt x="1020" y="1990"/>
                  </a:lnTo>
                  <a:lnTo>
                    <a:pt x="1117" y="1796"/>
                  </a:lnTo>
                  <a:lnTo>
                    <a:pt x="1165" y="1554"/>
                  </a:lnTo>
                  <a:lnTo>
                    <a:pt x="1214" y="1262"/>
                  </a:lnTo>
                  <a:lnTo>
                    <a:pt x="1262" y="1020"/>
                  </a:lnTo>
                  <a:lnTo>
                    <a:pt x="1262" y="1020"/>
                  </a:lnTo>
                  <a:lnTo>
                    <a:pt x="1214" y="728"/>
                  </a:lnTo>
                  <a:lnTo>
                    <a:pt x="1165" y="486"/>
                  </a:lnTo>
                  <a:lnTo>
                    <a:pt x="1117" y="243"/>
                  </a:lnTo>
                  <a:lnTo>
                    <a:pt x="1020" y="0"/>
                  </a:lnTo>
                  <a:lnTo>
                    <a:pt x="0" y="1020"/>
                  </a:lnTo>
                  <a:lnTo>
                    <a:pt x="1020" y="199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7279925" y="22234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7208325" y="2147000"/>
              <a:ext cx="49775" cy="31575"/>
            </a:xfrm>
            <a:custGeom>
              <a:rect b="b" l="l" r="r" t="t"/>
              <a:pathLst>
                <a:path extrusionOk="0" h="1263" w="1991">
                  <a:moveTo>
                    <a:pt x="729" y="1"/>
                  </a:moveTo>
                  <a:lnTo>
                    <a:pt x="486" y="49"/>
                  </a:lnTo>
                  <a:lnTo>
                    <a:pt x="244" y="146"/>
                  </a:lnTo>
                  <a:lnTo>
                    <a:pt x="1" y="243"/>
                  </a:lnTo>
                  <a:lnTo>
                    <a:pt x="1020" y="1263"/>
                  </a:lnTo>
                  <a:lnTo>
                    <a:pt x="1991" y="243"/>
                  </a:lnTo>
                  <a:lnTo>
                    <a:pt x="1797" y="146"/>
                  </a:lnTo>
                  <a:lnTo>
                    <a:pt x="1554" y="4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7208325" y="2147000"/>
              <a:ext cx="49775" cy="31575"/>
            </a:xfrm>
            <a:custGeom>
              <a:rect b="b" l="l" r="r" t="t"/>
              <a:pathLst>
                <a:path extrusionOk="0" fill="none" h="1263" w="1991">
                  <a:moveTo>
                    <a:pt x="1991" y="243"/>
                  </a:moveTo>
                  <a:lnTo>
                    <a:pt x="1991" y="243"/>
                  </a:lnTo>
                  <a:lnTo>
                    <a:pt x="1797" y="146"/>
                  </a:lnTo>
                  <a:lnTo>
                    <a:pt x="1554" y="49"/>
                  </a:lnTo>
                  <a:lnTo>
                    <a:pt x="1263" y="1"/>
                  </a:lnTo>
                  <a:lnTo>
                    <a:pt x="1020" y="1"/>
                  </a:lnTo>
                  <a:lnTo>
                    <a:pt x="1020" y="1"/>
                  </a:lnTo>
                  <a:lnTo>
                    <a:pt x="729" y="1"/>
                  </a:lnTo>
                  <a:lnTo>
                    <a:pt x="486" y="49"/>
                  </a:lnTo>
                  <a:lnTo>
                    <a:pt x="244" y="146"/>
                  </a:lnTo>
                  <a:lnTo>
                    <a:pt x="1" y="243"/>
                  </a:lnTo>
                  <a:lnTo>
                    <a:pt x="1020" y="1263"/>
                  </a:lnTo>
                  <a:lnTo>
                    <a:pt x="1991" y="24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7258100" y="2153075"/>
              <a:ext cx="0" cy="25"/>
            </a:xfrm>
            <a:custGeom>
              <a:rect b="b" l="l" r="r" t="t"/>
              <a:pathLst>
                <a:path extrusionOk="0" fill="none" h="1" w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6878275" y="1843625"/>
              <a:ext cx="503600" cy="503625"/>
            </a:xfrm>
            <a:custGeom>
              <a:rect b="b" l="l" r="r" t="t"/>
              <a:pathLst>
                <a:path extrusionOk="0" h="20145" w="20144">
                  <a:moveTo>
                    <a:pt x="8640" y="2379"/>
                  </a:moveTo>
                  <a:lnTo>
                    <a:pt x="9465" y="3204"/>
                  </a:lnTo>
                  <a:lnTo>
                    <a:pt x="8592" y="4078"/>
                  </a:lnTo>
                  <a:lnTo>
                    <a:pt x="8834" y="4466"/>
                  </a:lnTo>
                  <a:lnTo>
                    <a:pt x="9029" y="4952"/>
                  </a:lnTo>
                  <a:lnTo>
                    <a:pt x="9126" y="5437"/>
                  </a:lnTo>
                  <a:lnTo>
                    <a:pt x="9174" y="5923"/>
                  </a:lnTo>
                  <a:lnTo>
                    <a:pt x="9126" y="6408"/>
                  </a:lnTo>
                  <a:lnTo>
                    <a:pt x="9029" y="6893"/>
                  </a:lnTo>
                  <a:lnTo>
                    <a:pt x="8834" y="7379"/>
                  </a:lnTo>
                  <a:lnTo>
                    <a:pt x="8592" y="7767"/>
                  </a:lnTo>
                  <a:lnTo>
                    <a:pt x="9465" y="8641"/>
                  </a:lnTo>
                  <a:lnTo>
                    <a:pt x="8640" y="9466"/>
                  </a:lnTo>
                  <a:lnTo>
                    <a:pt x="7767" y="8592"/>
                  </a:lnTo>
                  <a:lnTo>
                    <a:pt x="7378" y="8835"/>
                  </a:lnTo>
                  <a:lnTo>
                    <a:pt x="6893" y="9029"/>
                  </a:lnTo>
                  <a:lnTo>
                    <a:pt x="6407" y="9126"/>
                  </a:lnTo>
                  <a:lnTo>
                    <a:pt x="5922" y="9175"/>
                  </a:lnTo>
                  <a:lnTo>
                    <a:pt x="5437" y="9126"/>
                  </a:lnTo>
                  <a:lnTo>
                    <a:pt x="4951" y="9029"/>
                  </a:lnTo>
                  <a:lnTo>
                    <a:pt x="4466" y="8835"/>
                  </a:lnTo>
                  <a:lnTo>
                    <a:pt x="4078" y="8592"/>
                  </a:lnTo>
                  <a:lnTo>
                    <a:pt x="3204" y="9466"/>
                  </a:lnTo>
                  <a:lnTo>
                    <a:pt x="2379" y="8641"/>
                  </a:lnTo>
                  <a:lnTo>
                    <a:pt x="3252" y="7767"/>
                  </a:lnTo>
                  <a:lnTo>
                    <a:pt x="3010" y="7379"/>
                  </a:lnTo>
                  <a:lnTo>
                    <a:pt x="2816" y="6893"/>
                  </a:lnTo>
                  <a:lnTo>
                    <a:pt x="2670" y="6408"/>
                  </a:lnTo>
                  <a:lnTo>
                    <a:pt x="2670" y="5923"/>
                  </a:lnTo>
                  <a:lnTo>
                    <a:pt x="2670" y="5437"/>
                  </a:lnTo>
                  <a:lnTo>
                    <a:pt x="2816" y="4952"/>
                  </a:lnTo>
                  <a:lnTo>
                    <a:pt x="3010" y="4466"/>
                  </a:lnTo>
                  <a:lnTo>
                    <a:pt x="3252" y="4078"/>
                  </a:lnTo>
                  <a:lnTo>
                    <a:pt x="2379" y="3204"/>
                  </a:lnTo>
                  <a:lnTo>
                    <a:pt x="3204" y="2379"/>
                  </a:lnTo>
                  <a:lnTo>
                    <a:pt x="4078" y="3253"/>
                  </a:lnTo>
                  <a:lnTo>
                    <a:pt x="4466" y="3010"/>
                  </a:lnTo>
                  <a:lnTo>
                    <a:pt x="4951" y="2816"/>
                  </a:lnTo>
                  <a:lnTo>
                    <a:pt x="5437" y="2670"/>
                  </a:lnTo>
                  <a:lnTo>
                    <a:pt x="6407" y="2670"/>
                  </a:lnTo>
                  <a:lnTo>
                    <a:pt x="6893" y="2816"/>
                  </a:lnTo>
                  <a:lnTo>
                    <a:pt x="7378" y="3010"/>
                  </a:lnTo>
                  <a:lnTo>
                    <a:pt x="7767" y="3253"/>
                  </a:lnTo>
                  <a:lnTo>
                    <a:pt x="8640" y="2379"/>
                  </a:lnTo>
                  <a:close/>
                  <a:moveTo>
                    <a:pt x="16940" y="2379"/>
                  </a:moveTo>
                  <a:lnTo>
                    <a:pt x="17766" y="3204"/>
                  </a:lnTo>
                  <a:lnTo>
                    <a:pt x="16892" y="4078"/>
                  </a:lnTo>
                  <a:lnTo>
                    <a:pt x="17135" y="4466"/>
                  </a:lnTo>
                  <a:lnTo>
                    <a:pt x="17329" y="4952"/>
                  </a:lnTo>
                  <a:lnTo>
                    <a:pt x="17426" y="5437"/>
                  </a:lnTo>
                  <a:lnTo>
                    <a:pt x="17474" y="5923"/>
                  </a:lnTo>
                  <a:lnTo>
                    <a:pt x="17426" y="6408"/>
                  </a:lnTo>
                  <a:lnTo>
                    <a:pt x="17329" y="6893"/>
                  </a:lnTo>
                  <a:lnTo>
                    <a:pt x="17135" y="7379"/>
                  </a:lnTo>
                  <a:lnTo>
                    <a:pt x="16892" y="7767"/>
                  </a:lnTo>
                  <a:lnTo>
                    <a:pt x="17766" y="8641"/>
                  </a:lnTo>
                  <a:lnTo>
                    <a:pt x="16940" y="9466"/>
                  </a:lnTo>
                  <a:lnTo>
                    <a:pt x="16067" y="8592"/>
                  </a:lnTo>
                  <a:lnTo>
                    <a:pt x="15630" y="8835"/>
                  </a:lnTo>
                  <a:lnTo>
                    <a:pt x="15193" y="9029"/>
                  </a:lnTo>
                  <a:lnTo>
                    <a:pt x="14708" y="9126"/>
                  </a:lnTo>
                  <a:lnTo>
                    <a:pt x="14222" y="9175"/>
                  </a:lnTo>
                  <a:lnTo>
                    <a:pt x="13688" y="9126"/>
                  </a:lnTo>
                  <a:lnTo>
                    <a:pt x="13251" y="9029"/>
                  </a:lnTo>
                  <a:lnTo>
                    <a:pt x="12766" y="8835"/>
                  </a:lnTo>
                  <a:lnTo>
                    <a:pt x="12378" y="8592"/>
                  </a:lnTo>
                  <a:lnTo>
                    <a:pt x="11504" y="9466"/>
                  </a:lnTo>
                  <a:lnTo>
                    <a:pt x="10679" y="8641"/>
                  </a:lnTo>
                  <a:lnTo>
                    <a:pt x="11553" y="7767"/>
                  </a:lnTo>
                  <a:lnTo>
                    <a:pt x="11310" y="7379"/>
                  </a:lnTo>
                  <a:lnTo>
                    <a:pt x="11116" y="6893"/>
                  </a:lnTo>
                  <a:lnTo>
                    <a:pt x="10970" y="6408"/>
                  </a:lnTo>
                  <a:lnTo>
                    <a:pt x="10970" y="5923"/>
                  </a:lnTo>
                  <a:lnTo>
                    <a:pt x="10970" y="5437"/>
                  </a:lnTo>
                  <a:lnTo>
                    <a:pt x="11116" y="4952"/>
                  </a:lnTo>
                  <a:lnTo>
                    <a:pt x="11310" y="4466"/>
                  </a:lnTo>
                  <a:lnTo>
                    <a:pt x="11553" y="4078"/>
                  </a:lnTo>
                  <a:lnTo>
                    <a:pt x="10679" y="3204"/>
                  </a:lnTo>
                  <a:lnTo>
                    <a:pt x="11504" y="2379"/>
                  </a:lnTo>
                  <a:lnTo>
                    <a:pt x="12378" y="3253"/>
                  </a:lnTo>
                  <a:lnTo>
                    <a:pt x="12766" y="3010"/>
                  </a:lnTo>
                  <a:lnTo>
                    <a:pt x="13251" y="2816"/>
                  </a:lnTo>
                  <a:lnTo>
                    <a:pt x="13688" y="2670"/>
                  </a:lnTo>
                  <a:lnTo>
                    <a:pt x="14708" y="2670"/>
                  </a:lnTo>
                  <a:lnTo>
                    <a:pt x="15193" y="2816"/>
                  </a:lnTo>
                  <a:lnTo>
                    <a:pt x="15630" y="3010"/>
                  </a:lnTo>
                  <a:lnTo>
                    <a:pt x="16067" y="3253"/>
                  </a:lnTo>
                  <a:lnTo>
                    <a:pt x="16940" y="2379"/>
                  </a:lnTo>
                  <a:close/>
                  <a:moveTo>
                    <a:pt x="8640" y="10679"/>
                  </a:moveTo>
                  <a:lnTo>
                    <a:pt x="9465" y="11504"/>
                  </a:lnTo>
                  <a:lnTo>
                    <a:pt x="8592" y="12378"/>
                  </a:lnTo>
                  <a:lnTo>
                    <a:pt x="8834" y="12767"/>
                  </a:lnTo>
                  <a:lnTo>
                    <a:pt x="9029" y="13252"/>
                  </a:lnTo>
                  <a:lnTo>
                    <a:pt x="9126" y="13689"/>
                  </a:lnTo>
                  <a:lnTo>
                    <a:pt x="9174" y="14223"/>
                  </a:lnTo>
                  <a:lnTo>
                    <a:pt x="9126" y="14708"/>
                  </a:lnTo>
                  <a:lnTo>
                    <a:pt x="9029" y="15193"/>
                  </a:lnTo>
                  <a:lnTo>
                    <a:pt x="8834" y="15630"/>
                  </a:lnTo>
                  <a:lnTo>
                    <a:pt x="8592" y="16067"/>
                  </a:lnTo>
                  <a:lnTo>
                    <a:pt x="9465" y="16941"/>
                  </a:lnTo>
                  <a:lnTo>
                    <a:pt x="8640" y="17766"/>
                  </a:lnTo>
                  <a:lnTo>
                    <a:pt x="7767" y="16892"/>
                  </a:lnTo>
                  <a:lnTo>
                    <a:pt x="7378" y="17135"/>
                  </a:lnTo>
                  <a:lnTo>
                    <a:pt x="6893" y="17329"/>
                  </a:lnTo>
                  <a:lnTo>
                    <a:pt x="6407" y="17426"/>
                  </a:lnTo>
                  <a:lnTo>
                    <a:pt x="5922" y="17475"/>
                  </a:lnTo>
                  <a:lnTo>
                    <a:pt x="5437" y="17426"/>
                  </a:lnTo>
                  <a:lnTo>
                    <a:pt x="4951" y="17329"/>
                  </a:lnTo>
                  <a:lnTo>
                    <a:pt x="4466" y="17135"/>
                  </a:lnTo>
                  <a:lnTo>
                    <a:pt x="4078" y="16892"/>
                  </a:lnTo>
                  <a:lnTo>
                    <a:pt x="3204" y="17766"/>
                  </a:lnTo>
                  <a:lnTo>
                    <a:pt x="2379" y="16941"/>
                  </a:lnTo>
                  <a:lnTo>
                    <a:pt x="3252" y="16067"/>
                  </a:lnTo>
                  <a:lnTo>
                    <a:pt x="3010" y="15630"/>
                  </a:lnTo>
                  <a:lnTo>
                    <a:pt x="2816" y="15193"/>
                  </a:lnTo>
                  <a:lnTo>
                    <a:pt x="2670" y="14708"/>
                  </a:lnTo>
                  <a:lnTo>
                    <a:pt x="2670" y="14223"/>
                  </a:lnTo>
                  <a:lnTo>
                    <a:pt x="2670" y="13689"/>
                  </a:lnTo>
                  <a:lnTo>
                    <a:pt x="2816" y="13252"/>
                  </a:lnTo>
                  <a:lnTo>
                    <a:pt x="3010" y="12767"/>
                  </a:lnTo>
                  <a:lnTo>
                    <a:pt x="3252" y="12378"/>
                  </a:lnTo>
                  <a:lnTo>
                    <a:pt x="2379" y="11504"/>
                  </a:lnTo>
                  <a:lnTo>
                    <a:pt x="3204" y="10679"/>
                  </a:lnTo>
                  <a:lnTo>
                    <a:pt x="4078" y="11553"/>
                  </a:lnTo>
                  <a:lnTo>
                    <a:pt x="4466" y="11310"/>
                  </a:lnTo>
                  <a:lnTo>
                    <a:pt x="4951" y="11116"/>
                  </a:lnTo>
                  <a:lnTo>
                    <a:pt x="5437" y="10971"/>
                  </a:lnTo>
                  <a:lnTo>
                    <a:pt x="6407" y="10971"/>
                  </a:lnTo>
                  <a:lnTo>
                    <a:pt x="6893" y="11116"/>
                  </a:lnTo>
                  <a:lnTo>
                    <a:pt x="7378" y="11310"/>
                  </a:lnTo>
                  <a:lnTo>
                    <a:pt x="7767" y="11553"/>
                  </a:lnTo>
                  <a:lnTo>
                    <a:pt x="8640" y="10679"/>
                  </a:lnTo>
                  <a:close/>
                  <a:moveTo>
                    <a:pt x="16940" y="10679"/>
                  </a:moveTo>
                  <a:lnTo>
                    <a:pt x="17766" y="11504"/>
                  </a:lnTo>
                  <a:lnTo>
                    <a:pt x="16892" y="12378"/>
                  </a:lnTo>
                  <a:lnTo>
                    <a:pt x="17135" y="12767"/>
                  </a:lnTo>
                  <a:lnTo>
                    <a:pt x="17329" y="13252"/>
                  </a:lnTo>
                  <a:lnTo>
                    <a:pt x="17426" y="13689"/>
                  </a:lnTo>
                  <a:lnTo>
                    <a:pt x="17474" y="14223"/>
                  </a:lnTo>
                  <a:lnTo>
                    <a:pt x="17426" y="14708"/>
                  </a:lnTo>
                  <a:lnTo>
                    <a:pt x="17329" y="15193"/>
                  </a:lnTo>
                  <a:lnTo>
                    <a:pt x="17135" y="15630"/>
                  </a:lnTo>
                  <a:lnTo>
                    <a:pt x="16892" y="16067"/>
                  </a:lnTo>
                  <a:lnTo>
                    <a:pt x="17766" y="16941"/>
                  </a:lnTo>
                  <a:lnTo>
                    <a:pt x="16940" y="17766"/>
                  </a:lnTo>
                  <a:lnTo>
                    <a:pt x="16067" y="16892"/>
                  </a:lnTo>
                  <a:lnTo>
                    <a:pt x="15630" y="17135"/>
                  </a:lnTo>
                  <a:lnTo>
                    <a:pt x="15193" y="17329"/>
                  </a:lnTo>
                  <a:lnTo>
                    <a:pt x="14708" y="17426"/>
                  </a:lnTo>
                  <a:lnTo>
                    <a:pt x="14222" y="17475"/>
                  </a:lnTo>
                  <a:lnTo>
                    <a:pt x="13688" y="17426"/>
                  </a:lnTo>
                  <a:lnTo>
                    <a:pt x="13251" y="17329"/>
                  </a:lnTo>
                  <a:lnTo>
                    <a:pt x="12766" y="17135"/>
                  </a:lnTo>
                  <a:lnTo>
                    <a:pt x="12378" y="16892"/>
                  </a:lnTo>
                  <a:lnTo>
                    <a:pt x="11504" y="17766"/>
                  </a:lnTo>
                  <a:lnTo>
                    <a:pt x="10679" y="16941"/>
                  </a:lnTo>
                  <a:lnTo>
                    <a:pt x="11553" y="16067"/>
                  </a:lnTo>
                  <a:lnTo>
                    <a:pt x="11310" y="15630"/>
                  </a:lnTo>
                  <a:lnTo>
                    <a:pt x="11116" y="15193"/>
                  </a:lnTo>
                  <a:lnTo>
                    <a:pt x="10970" y="14708"/>
                  </a:lnTo>
                  <a:lnTo>
                    <a:pt x="10970" y="14223"/>
                  </a:lnTo>
                  <a:lnTo>
                    <a:pt x="10970" y="13689"/>
                  </a:lnTo>
                  <a:lnTo>
                    <a:pt x="11116" y="13252"/>
                  </a:lnTo>
                  <a:lnTo>
                    <a:pt x="11310" y="12767"/>
                  </a:lnTo>
                  <a:lnTo>
                    <a:pt x="11553" y="12378"/>
                  </a:lnTo>
                  <a:lnTo>
                    <a:pt x="10679" y="11504"/>
                  </a:lnTo>
                  <a:lnTo>
                    <a:pt x="11504" y="10679"/>
                  </a:lnTo>
                  <a:lnTo>
                    <a:pt x="12378" y="11553"/>
                  </a:lnTo>
                  <a:lnTo>
                    <a:pt x="12766" y="11262"/>
                  </a:lnTo>
                  <a:lnTo>
                    <a:pt x="13251" y="11116"/>
                  </a:lnTo>
                  <a:lnTo>
                    <a:pt x="13688" y="10971"/>
                  </a:lnTo>
                  <a:lnTo>
                    <a:pt x="14708" y="10971"/>
                  </a:lnTo>
                  <a:lnTo>
                    <a:pt x="15193" y="11116"/>
                  </a:lnTo>
                  <a:lnTo>
                    <a:pt x="15630" y="11310"/>
                  </a:lnTo>
                  <a:lnTo>
                    <a:pt x="16067" y="11553"/>
                  </a:lnTo>
                  <a:lnTo>
                    <a:pt x="16940" y="10679"/>
                  </a:lnTo>
                  <a:close/>
                  <a:moveTo>
                    <a:pt x="0" y="1"/>
                  </a:moveTo>
                  <a:lnTo>
                    <a:pt x="0" y="20144"/>
                  </a:lnTo>
                  <a:lnTo>
                    <a:pt x="20144" y="20144"/>
                  </a:lnTo>
                  <a:lnTo>
                    <a:pt x="20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6878275" y="1843625"/>
              <a:ext cx="503600" cy="503625"/>
            </a:xfrm>
            <a:custGeom>
              <a:rect b="b" l="l" r="r" t="t"/>
              <a:pathLst>
                <a:path extrusionOk="0" fill="none" h="20145" w="20144">
                  <a:moveTo>
                    <a:pt x="0" y="1"/>
                  </a:moveTo>
                  <a:lnTo>
                    <a:pt x="0" y="20144"/>
                  </a:lnTo>
                  <a:lnTo>
                    <a:pt x="20144" y="20144"/>
                  </a:lnTo>
                  <a:lnTo>
                    <a:pt x="20144" y="1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6937725" y="2110600"/>
              <a:ext cx="177200" cy="177200"/>
            </a:xfrm>
            <a:custGeom>
              <a:rect b="b" l="l" r="r" t="t"/>
              <a:pathLst>
                <a:path extrusionOk="0" fill="none" h="7088" w="7088">
                  <a:moveTo>
                    <a:pt x="292" y="3544"/>
                  </a:moveTo>
                  <a:lnTo>
                    <a:pt x="292" y="3544"/>
                  </a:lnTo>
                  <a:lnTo>
                    <a:pt x="292" y="3010"/>
                  </a:lnTo>
                  <a:lnTo>
                    <a:pt x="438" y="2573"/>
                  </a:lnTo>
                  <a:lnTo>
                    <a:pt x="632" y="2088"/>
                  </a:lnTo>
                  <a:lnTo>
                    <a:pt x="874" y="1699"/>
                  </a:lnTo>
                  <a:lnTo>
                    <a:pt x="1" y="825"/>
                  </a:lnTo>
                  <a:lnTo>
                    <a:pt x="826" y="0"/>
                  </a:lnTo>
                  <a:lnTo>
                    <a:pt x="1700" y="874"/>
                  </a:lnTo>
                  <a:lnTo>
                    <a:pt x="1700" y="874"/>
                  </a:lnTo>
                  <a:lnTo>
                    <a:pt x="2088" y="631"/>
                  </a:lnTo>
                  <a:lnTo>
                    <a:pt x="2573" y="437"/>
                  </a:lnTo>
                  <a:lnTo>
                    <a:pt x="3059" y="292"/>
                  </a:lnTo>
                  <a:lnTo>
                    <a:pt x="3544" y="292"/>
                  </a:lnTo>
                  <a:lnTo>
                    <a:pt x="3544" y="292"/>
                  </a:lnTo>
                  <a:lnTo>
                    <a:pt x="4029" y="292"/>
                  </a:lnTo>
                  <a:lnTo>
                    <a:pt x="4515" y="437"/>
                  </a:lnTo>
                  <a:lnTo>
                    <a:pt x="5000" y="631"/>
                  </a:lnTo>
                  <a:lnTo>
                    <a:pt x="5389" y="874"/>
                  </a:lnTo>
                  <a:lnTo>
                    <a:pt x="6262" y="0"/>
                  </a:lnTo>
                  <a:lnTo>
                    <a:pt x="7087" y="825"/>
                  </a:lnTo>
                  <a:lnTo>
                    <a:pt x="6214" y="1699"/>
                  </a:lnTo>
                  <a:lnTo>
                    <a:pt x="6214" y="1699"/>
                  </a:lnTo>
                  <a:lnTo>
                    <a:pt x="6456" y="2088"/>
                  </a:lnTo>
                  <a:lnTo>
                    <a:pt x="6651" y="2573"/>
                  </a:lnTo>
                  <a:lnTo>
                    <a:pt x="6748" y="3010"/>
                  </a:lnTo>
                  <a:lnTo>
                    <a:pt x="6796" y="3544"/>
                  </a:lnTo>
                  <a:lnTo>
                    <a:pt x="6796" y="3544"/>
                  </a:lnTo>
                  <a:lnTo>
                    <a:pt x="6748" y="4029"/>
                  </a:lnTo>
                  <a:lnTo>
                    <a:pt x="6651" y="4514"/>
                  </a:lnTo>
                  <a:lnTo>
                    <a:pt x="6456" y="4951"/>
                  </a:lnTo>
                  <a:lnTo>
                    <a:pt x="6214" y="5388"/>
                  </a:lnTo>
                  <a:lnTo>
                    <a:pt x="7087" y="6262"/>
                  </a:lnTo>
                  <a:lnTo>
                    <a:pt x="6262" y="7087"/>
                  </a:lnTo>
                  <a:lnTo>
                    <a:pt x="5389" y="6213"/>
                  </a:lnTo>
                  <a:lnTo>
                    <a:pt x="5389" y="6213"/>
                  </a:lnTo>
                  <a:lnTo>
                    <a:pt x="5000" y="6456"/>
                  </a:lnTo>
                  <a:lnTo>
                    <a:pt x="4515" y="6650"/>
                  </a:lnTo>
                  <a:lnTo>
                    <a:pt x="4029" y="6747"/>
                  </a:lnTo>
                  <a:lnTo>
                    <a:pt x="3544" y="6796"/>
                  </a:lnTo>
                  <a:lnTo>
                    <a:pt x="3544" y="6796"/>
                  </a:lnTo>
                  <a:lnTo>
                    <a:pt x="3059" y="6747"/>
                  </a:lnTo>
                  <a:lnTo>
                    <a:pt x="2573" y="6650"/>
                  </a:lnTo>
                  <a:lnTo>
                    <a:pt x="2088" y="6456"/>
                  </a:lnTo>
                  <a:lnTo>
                    <a:pt x="1700" y="6213"/>
                  </a:lnTo>
                  <a:lnTo>
                    <a:pt x="826" y="7087"/>
                  </a:lnTo>
                  <a:lnTo>
                    <a:pt x="1" y="6262"/>
                  </a:lnTo>
                  <a:lnTo>
                    <a:pt x="874" y="5388"/>
                  </a:lnTo>
                  <a:lnTo>
                    <a:pt x="874" y="5388"/>
                  </a:lnTo>
                  <a:lnTo>
                    <a:pt x="632" y="4951"/>
                  </a:lnTo>
                  <a:lnTo>
                    <a:pt x="438" y="4514"/>
                  </a:lnTo>
                  <a:lnTo>
                    <a:pt x="292" y="4029"/>
                  </a:lnTo>
                  <a:lnTo>
                    <a:pt x="292" y="3544"/>
                  </a:lnTo>
                  <a:lnTo>
                    <a:pt x="292" y="354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6937725" y="1903100"/>
              <a:ext cx="177200" cy="177175"/>
            </a:xfrm>
            <a:custGeom>
              <a:rect b="b" l="l" r="r" t="t"/>
              <a:pathLst>
                <a:path extrusionOk="0" fill="none" h="7087" w="7088">
                  <a:moveTo>
                    <a:pt x="292" y="3544"/>
                  </a:moveTo>
                  <a:lnTo>
                    <a:pt x="292" y="3544"/>
                  </a:lnTo>
                  <a:lnTo>
                    <a:pt x="292" y="3058"/>
                  </a:lnTo>
                  <a:lnTo>
                    <a:pt x="438" y="2573"/>
                  </a:lnTo>
                  <a:lnTo>
                    <a:pt x="632" y="2087"/>
                  </a:lnTo>
                  <a:lnTo>
                    <a:pt x="874" y="1699"/>
                  </a:lnTo>
                  <a:lnTo>
                    <a:pt x="1" y="825"/>
                  </a:lnTo>
                  <a:lnTo>
                    <a:pt x="826" y="0"/>
                  </a:lnTo>
                  <a:lnTo>
                    <a:pt x="1700" y="874"/>
                  </a:lnTo>
                  <a:lnTo>
                    <a:pt x="1700" y="874"/>
                  </a:lnTo>
                  <a:lnTo>
                    <a:pt x="2088" y="631"/>
                  </a:lnTo>
                  <a:lnTo>
                    <a:pt x="2573" y="437"/>
                  </a:lnTo>
                  <a:lnTo>
                    <a:pt x="3059" y="291"/>
                  </a:lnTo>
                  <a:lnTo>
                    <a:pt x="3544" y="291"/>
                  </a:lnTo>
                  <a:lnTo>
                    <a:pt x="3544" y="291"/>
                  </a:lnTo>
                  <a:lnTo>
                    <a:pt x="4029" y="291"/>
                  </a:lnTo>
                  <a:lnTo>
                    <a:pt x="4515" y="437"/>
                  </a:lnTo>
                  <a:lnTo>
                    <a:pt x="5000" y="631"/>
                  </a:lnTo>
                  <a:lnTo>
                    <a:pt x="5389" y="874"/>
                  </a:lnTo>
                  <a:lnTo>
                    <a:pt x="6262" y="0"/>
                  </a:lnTo>
                  <a:lnTo>
                    <a:pt x="7087" y="825"/>
                  </a:lnTo>
                  <a:lnTo>
                    <a:pt x="6214" y="1699"/>
                  </a:lnTo>
                  <a:lnTo>
                    <a:pt x="6214" y="1699"/>
                  </a:lnTo>
                  <a:lnTo>
                    <a:pt x="6456" y="2087"/>
                  </a:lnTo>
                  <a:lnTo>
                    <a:pt x="6651" y="2573"/>
                  </a:lnTo>
                  <a:lnTo>
                    <a:pt x="6748" y="3058"/>
                  </a:lnTo>
                  <a:lnTo>
                    <a:pt x="6796" y="3544"/>
                  </a:lnTo>
                  <a:lnTo>
                    <a:pt x="6796" y="3544"/>
                  </a:lnTo>
                  <a:lnTo>
                    <a:pt x="6748" y="4029"/>
                  </a:lnTo>
                  <a:lnTo>
                    <a:pt x="6651" y="4514"/>
                  </a:lnTo>
                  <a:lnTo>
                    <a:pt x="6456" y="5000"/>
                  </a:lnTo>
                  <a:lnTo>
                    <a:pt x="6214" y="5388"/>
                  </a:lnTo>
                  <a:lnTo>
                    <a:pt x="7087" y="6262"/>
                  </a:lnTo>
                  <a:lnTo>
                    <a:pt x="6262" y="7087"/>
                  </a:lnTo>
                  <a:lnTo>
                    <a:pt x="5389" y="6213"/>
                  </a:lnTo>
                  <a:lnTo>
                    <a:pt x="5389" y="6213"/>
                  </a:lnTo>
                  <a:lnTo>
                    <a:pt x="5000" y="6456"/>
                  </a:lnTo>
                  <a:lnTo>
                    <a:pt x="4515" y="6650"/>
                  </a:lnTo>
                  <a:lnTo>
                    <a:pt x="4029" y="6747"/>
                  </a:lnTo>
                  <a:lnTo>
                    <a:pt x="3544" y="6796"/>
                  </a:lnTo>
                  <a:lnTo>
                    <a:pt x="3544" y="6796"/>
                  </a:lnTo>
                  <a:lnTo>
                    <a:pt x="3059" y="6747"/>
                  </a:lnTo>
                  <a:lnTo>
                    <a:pt x="2573" y="6650"/>
                  </a:lnTo>
                  <a:lnTo>
                    <a:pt x="2088" y="6456"/>
                  </a:lnTo>
                  <a:lnTo>
                    <a:pt x="1700" y="6213"/>
                  </a:lnTo>
                  <a:lnTo>
                    <a:pt x="826" y="7087"/>
                  </a:lnTo>
                  <a:lnTo>
                    <a:pt x="1" y="6262"/>
                  </a:lnTo>
                  <a:lnTo>
                    <a:pt x="874" y="5388"/>
                  </a:lnTo>
                  <a:lnTo>
                    <a:pt x="874" y="5388"/>
                  </a:lnTo>
                  <a:lnTo>
                    <a:pt x="632" y="5000"/>
                  </a:lnTo>
                  <a:lnTo>
                    <a:pt x="438" y="4514"/>
                  </a:lnTo>
                  <a:lnTo>
                    <a:pt x="292" y="4029"/>
                  </a:lnTo>
                  <a:lnTo>
                    <a:pt x="292" y="3544"/>
                  </a:lnTo>
                  <a:lnTo>
                    <a:pt x="292" y="354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7145225" y="2110600"/>
              <a:ext cx="177200" cy="177200"/>
            </a:xfrm>
            <a:custGeom>
              <a:rect b="b" l="l" r="r" t="t"/>
              <a:pathLst>
                <a:path extrusionOk="0" fill="none" h="7088" w="7088">
                  <a:moveTo>
                    <a:pt x="292" y="3544"/>
                  </a:moveTo>
                  <a:lnTo>
                    <a:pt x="292" y="3544"/>
                  </a:lnTo>
                  <a:lnTo>
                    <a:pt x="292" y="3010"/>
                  </a:lnTo>
                  <a:lnTo>
                    <a:pt x="438" y="2573"/>
                  </a:lnTo>
                  <a:lnTo>
                    <a:pt x="632" y="2088"/>
                  </a:lnTo>
                  <a:lnTo>
                    <a:pt x="875" y="1699"/>
                  </a:lnTo>
                  <a:lnTo>
                    <a:pt x="1" y="825"/>
                  </a:lnTo>
                  <a:lnTo>
                    <a:pt x="826" y="0"/>
                  </a:lnTo>
                  <a:lnTo>
                    <a:pt x="1700" y="874"/>
                  </a:lnTo>
                  <a:lnTo>
                    <a:pt x="1700" y="874"/>
                  </a:lnTo>
                  <a:lnTo>
                    <a:pt x="2088" y="583"/>
                  </a:lnTo>
                  <a:lnTo>
                    <a:pt x="2573" y="437"/>
                  </a:lnTo>
                  <a:lnTo>
                    <a:pt x="3010" y="292"/>
                  </a:lnTo>
                  <a:lnTo>
                    <a:pt x="3544" y="292"/>
                  </a:lnTo>
                  <a:lnTo>
                    <a:pt x="3544" y="292"/>
                  </a:lnTo>
                  <a:lnTo>
                    <a:pt x="4030" y="292"/>
                  </a:lnTo>
                  <a:lnTo>
                    <a:pt x="4515" y="437"/>
                  </a:lnTo>
                  <a:lnTo>
                    <a:pt x="4952" y="631"/>
                  </a:lnTo>
                  <a:lnTo>
                    <a:pt x="5389" y="874"/>
                  </a:lnTo>
                  <a:lnTo>
                    <a:pt x="6262" y="0"/>
                  </a:lnTo>
                  <a:lnTo>
                    <a:pt x="7088" y="825"/>
                  </a:lnTo>
                  <a:lnTo>
                    <a:pt x="6214" y="1699"/>
                  </a:lnTo>
                  <a:lnTo>
                    <a:pt x="6214" y="1699"/>
                  </a:lnTo>
                  <a:lnTo>
                    <a:pt x="6457" y="2088"/>
                  </a:lnTo>
                  <a:lnTo>
                    <a:pt x="6651" y="2573"/>
                  </a:lnTo>
                  <a:lnTo>
                    <a:pt x="6748" y="3010"/>
                  </a:lnTo>
                  <a:lnTo>
                    <a:pt x="6796" y="3544"/>
                  </a:lnTo>
                  <a:lnTo>
                    <a:pt x="6796" y="3544"/>
                  </a:lnTo>
                  <a:lnTo>
                    <a:pt x="6748" y="4029"/>
                  </a:lnTo>
                  <a:lnTo>
                    <a:pt x="6651" y="4514"/>
                  </a:lnTo>
                  <a:lnTo>
                    <a:pt x="6457" y="4951"/>
                  </a:lnTo>
                  <a:lnTo>
                    <a:pt x="6214" y="5388"/>
                  </a:lnTo>
                  <a:lnTo>
                    <a:pt x="7088" y="6262"/>
                  </a:lnTo>
                  <a:lnTo>
                    <a:pt x="6262" y="7087"/>
                  </a:lnTo>
                  <a:lnTo>
                    <a:pt x="5389" y="6213"/>
                  </a:lnTo>
                  <a:lnTo>
                    <a:pt x="5389" y="6213"/>
                  </a:lnTo>
                  <a:lnTo>
                    <a:pt x="4952" y="6456"/>
                  </a:lnTo>
                  <a:lnTo>
                    <a:pt x="4515" y="6650"/>
                  </a:lnTo>
                  <a:lnTo>
                    <a:pt x="4030" y="6747"/>
                  </a:lnTo>
                  <a:lnTo>
                    <a:pt x="3544" y="6796"/>
                  </a:lnTo>
                  <a:lnTo>
                    <a:pt x="3544" y="6796"/>
                  </a:lnTo>
                  <a:lnTo>
                    <a:pt x="3010" y="6747"/>
                  </a:lnTo>
                  <a:lnTo>
                    <a:pt x="2573" y="6650"/>
                  </a:lnTo>
                  <a:lnTo>
                    <a:pt x="2088" y="6456"/>
                  </a:lnTo>
                  <a:lnTo>
                    <a:pt x="1700" y="6213"/>
                  </a:lnTo>
                  <a:lnTo>
                    <a:pt x="826" y="7087"/>
                  </a:lnTo>
                  <a:lnTo>
                    <a:pt x="1" y="6262"/>
                  </a:lnTo>
                  <a:lnTo>
                    <a:pt x="875" y="5388"/>
                  </a:lnTo>
                  <a:lnTo>
                    <a:pt x="875" y="5388"/>
                  </a:lnTo>
                  <a:lnTo>
                    <a:pt x="632" y="4951"/>
                  </a:lnTo>
                  <a:lnTo>
                    <a:pt x="438" y="4514"/>
                  </a:lnTo>
                  <a:lnTo>
                    <a:pt x="292" y="4029"/>
                  </a:lnTo>
                  <a:lnTo>
                    <a:pt x="292" y="3544"/>
                  </a:lnTo>
                  <a:lnTo>
                    <a:pt x="292" y="354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7145225" y="1903100"/>
              <a:ext cx="177200" cy="177175"/>
            </a:xfrm>
            <a:custGeom>
              <a:rect b="b" l="l" r="r" t="t"/>
              <a:pathLst>
                <a:path extrusionOk="0" fill="none" h="7087" w="7088">
                  <a:moveTo>
                    <a:pt x="292" y="3544"/>
                  </a:moveTo>
                  <a:lnTo>
                    <a:pt x="292" y="3544"/>
                  </a:lnTo>
                  <a:lnTo>
                    <a:pt x="292" y="3058"/>
                  </a:lnTo>
                  <a:lnTo>
                    <a:pt x="438" y="2573"/>
                  </a:lnTo>
                  <a:lnTo>
                    <a:pt x="632" y="2087"/>
                  </a:lnTo>
                  <a:lnTo>
                    <a:pt x="875" y="1699"/>
                  </a:lnTo>
                  <a:lnTo>
                    <a:pt x="1" y="825"/>
                  </a:lnTo>
                  <a:lnTo>
                    <a:pt x="826" y="0"/>
                  </a:lnTo>
                  <a:lnTo>
                    <a:pt x="1700" y="874"/>
                  </a:lnTo>
                  <a:lnTo>
                    <a:pt x="1700" y="874"/>
                  </a:lnTo>
                  <a:lnTo>
                    <a:pt x="2088" y="631"/>
                  </a:lnTo>
                  <a:lnTo>
                    <a:pt x="2573" y="437"/>
                  </a:lnTo>
                  <a:lnTo>
                    <a:pt x="3010" y="291"/>
                  </a:lnTo>
                  <a:lnTo>
                    <a:pt x="3544" y="291"/>
                  </a:lnTo>
                  <a:lnTo>
                    <a:pt x="3544" y="291"/>
                  </a:lnTo>
                  <a:lnTo>
                    <a:pt x="4030" y="291"/>
                  </a:lnTo>
                  <a:lnTo>
                    <a:pt x="4515" y="437"/>
                  </a:lnTo>
                  <a:lnTo>
                    <a:pt x="4952" y="631"/>
                  </a:lnTo>
                  <a:lnTo>
                    <a:pt x="5389" y="874"/>
                  </a:lnTo>
                  <a:lnTo>
                    <a:pt x="6262" y="0"/>
                  </a:lnTo>
                  <a:lnTo>
                    <a:pt x="7088" y="825"/>
                  </a:lnTo>
                  <a:lnTo>
                    <a:pt x="6214" y="1699"/>
                  </a:lnTo>
                  <a:lnTo>
                    <a:pt x="6214" y="1699"/>
                  </a:lnTo>
                  <a:lnTo>
                    <a:pt x="6457" y="2087"/>
                  </a:lnTo>
                  <a:lnTo>
                    <a:pt x="6651" y="2573"/>
                  </a:lnTo>
                  <a:lnTo>
                    <a:pt x="6748" y="3058"/>
                  </a:lnTo>
                  <a:lnTo>
                    <a:pt x="6796" y="3544"/>
                  </a:lnTo>
                  <a:lnTo>
                    <a:pt x="6796" y="3544"/>
                  </a:lnTo>
                  <a:lnTo>
                    <a:pt x="6748" y="4029"/>
                  </a:lnTo>
                  <a:lnTo>
                    <a:pt x="6651" y="4514"/>
                  </a:lnTo>
                  <a:lnTo>
                    <a:pt x="6457" y="5000"/>
                  </a:lnTo>
                  <a:lnTo>
                    <a:pt x="6214" y="5388"/>
                  </a:lnTo>
                  <a:lnTo>
                    <a:pt x="7088" y="6262"/>
                  </a:lnTo>
                  <a:lnTo>
                    <a:pt x="6262" y="7087"/>
                  </a:lnTo>
                  <a:lnTo>
                    <a:pt x="5389" y="6213"/>
                  </a:lnTo>
                  <a:lnTo>
                    <a:pt x="5389" y="6213"/>
                  </a:lnTo>
                  <a:lnTo>
                    <a:pt x="4952" y="6456"/>
                  </a:lnTo>
                  <a:lnTo>
                    <a:pt x="4515" y="6650"/>
                  </a:lnTo>
                  <a:lnTo>
                    <a:pt x="4030" y="6747"/>
                  </a:lnTo>
                  <a:lnTo>
                    <a:pt x="3544" y="6796"/>
                  </a:lnTo>
                  <a:lnTo>
                    <a:pt x="3544" y="6796"/>
                  </a:lnTo>
                  <a:lnTo>
                    <a:pt x="3010" y="6747"/>
                  </a:lnTo>
                  <a:lnTo>
                    <a:pt x="2573" y="6650"/>
                  </a:lnTo>
                  <a:lnTo>
                    <a:pt x="2088" y="6456"/>
                  </a:lnTo>
                  <a:lnTo>
                    <a:pt x="1700" y="6213"/>
                  </a:lnTo>
                  <a:lnTo>
                    <a:pt x="826" y="7087"/>
                  </a:lnTo>
                  <a:lnTo>
                    <a:pt x="1" y="6262"/>
                  </a:lnTo>
                  <a:lnTo>
                    <a:pt x="875" y="5388"/>
                  </a:lnTo>
                  <a:lnTo>
                    <a:pt x="875" y="5388"/>
                  </a:lnTo>
                  <a:lnTo>
                    <a:pt x="632" y="5000"/>
                  </a:lnTo>
                  <a:lnTo>
                    <a:pt x="438" y="4514"/>
                  </a:lnTo>
                  <a:lnTo>
                    <a:pt x="292" y="4029"/>
                  </a:lnTo>
                  <a:lnTo>
                    <a:pt x="292" y="3544"/>
                  </a:lnTo>
                  <a:lnTo>
                    <a:pt x="292" y="354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7152525" y="19916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44"/>
          <p:cNvGrpSpPr/>
          <p:nvPr/>
        </p:nvGrpSpPr>
        <p:grpSpPr>
          <a:xfrm>
            <a:off x="6932153" y="1684443"/>
            <a:ext cx="280606" cy="287958"/>
            <a:chOff x="3189300" y="1101000"/>
            <a:chExt cx="503600" cy="503600"/>
          </a:xfrm>
        </p:grpSpPr>
        <p:sp>
          <p:nvSpPr>
            <p:cNvPr id="472" name="Google Shape;472;p44"/>
            <p:cNvSpPr/>
            <p:nvPr/>
          </p:nvSpPr>
          <p:spPr>
            <a:xfrm>
              <a:off x="3189300" y="1467450"/>
              <a:ext cx="137150" cy="137150"/>
            </a:xfrm>
            <a:custGeom>
              <a:rect b="b" l="l" r="r" t="t"/>
              <a:pathLst>
                <a:path extrusionOk="0" h="5486" w="5486">
                  <a:moveTo>
                    <a:pt x="3689" y="1"/>
                  </a:moveTo>
                  <a:lnTo>
                    <a:pt x="389" y="3301"/>
                  </a:lnTo>
                  <a:lnTo>
                    <a:pt x="194" y="3496"/>
                  </a:lnTo>
                  <a:lnTo>
                    <a:pt x="97" y="3738"/>
                  </a:lnTo>
                  <a:lnTo>
                    <a:pt x="0" y="3981"/>
                  </a:lnTo>
                  <a:lnTo>
                    <a:pt x="0" y="4224"/>
                  </a:lnTo>
                  <a:lnTo>
                    <a:pt x="0" y="4466"/>
                  </a:lnTo>
                  <a:lnTo>
                    <a:pt x="97" y="4709"/>
                  </a:lnTo>
                  <a:lnTo>
                    <a:pt x="194" y="4903"/>
                  </a:lnTo>
                  <a:lnTo>
                    <a:pt x="389" y="5097"/>
                  </a:lnTo>
                  <a:lnTo>
                    <a:pt x="583" y="5243"/>
                  </a:lnTo>
                  <a:lnTo>
                    <a:pt x="777" y="5389"/>
                  </a:lnTo>
                  <a:lnTo>
                    <a:pt x="1020" y="5437"/>
                  </a:lnTo>
                  <a:lnTo>
                    <a:pt x="1262" y="5486"/>
                  </a:lnTo>
                  <a:lnTo>
                    <a:pt x="1505" y="5437"/>
                  </a:lnTo>
                  <a:lnTo>
                    <a:pt x="1748" y="5389"/>
                  </a:lnTo>
                  <a:lnTo>
                    <a:pt x="1942" y="5243"/>
                  </a:lnTo>
                  <a:lnTo>
                    <a:pt x="2184" y="5097"/>
                  </a:lnTo>
                  <a:lnTo>
                    <a:pt x="5485" y="1797"/>
                  </a:lnTo>
                  <a:lnTo>
                    <a:pt x="4563" y="923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3189300" y="1467450"/>
              <a:ext cx="137150" cy="137150"/>
            </a:xfrm>
            <a:custGeom>
              <a:rect b="b" l="l" r="r" t="t"/>
              <a:pathLst>
                <a:path extrusionOk="0" fill="none" h="5486" w="5486">
                  <a:moveTo>
                    <a:pt x="3689" y="1"/>
                  </a:moveTo>
                  <a:lnTo>
                    <a:pt x="389" y="3301"/>
                  </a:lnTo>
                  <a:lnTo>
                    <a:pt x="389" y="3301"/>
                  </a:lnTo>
                  <a:lnTo>
                    <a:pt x="194" y="3496"/>
                  </a:lnTo>
                  <a:lnTo>
                    <a:pt x="97" y="3738"/>
                  </a:lnTo>
                  <a:lnTo>
                    <a:pt x="0" y="3981"/>
                  </a:lnTo>
                  <a:lnTo>
                    <a:pt x="0" y="4224"/>
                  </a:lnTo>
                  <a:lnTo>
                    <a:pt x="0" y="4466"/>
                  </a:lnTo>
                  <a:lnTo>
                    <a:pt x="97" y="4709"/>
                  </a:lnTo>
                  <a:lnTo>
                    <a:pt x="194" y="4903"/>
                  </a:lnTo>
                  <a:lnTo>
                    <a:pt x="389" y="5097"/>
                  </a:lnTo>
                  <a:lnTo>
                    <a:pt x="389" y="5097"/>
                  </a:lnTo>
                  <a:lnTo>
                    <a:pt x="583" y="5243"/>
                  </a:lnTo>
                  <a:lnTo>
                    <a:pt x="777" y="5389"/>
                  </a:lnTo>
                  <a:lnTo>
                    <a:pt x="1020" y="5437"/>
                  </a:lnTo>
                  <a:lnTo>
                    <a:pt x="1262" y="5486"/>
                  </a:lnTo>
                  <a:lnTo>
                    <a:pt x="1505" y="5437"/>
                  </a:lnTo>
                  <a:lnTo>
                    <a:pt x="1748" y="5389"/>
                  </a:lnTo>
                  <a:lnTo>
                    <a:pt x="1942" y="5243"/>
                  </a:lnTo>
                  <a:lnTo>
                    <a:pt x="2184" y="5097"/>
                  </a:lnTo>
                  <a:lnTo>
                    <a:pt x="5485" y="1797"/>
                  </a:lnTo>
                  <a:lnTo>
                    <a:pt x="5485" y="1797"/>
                  </a:lnTo>
                  <a:lnTo>
                    <a:pt x="4563" y="923"/>
                  </a:lnTo>
                  <a:lnTo>
                    <a:pt x="4563" y="923"/>
                  </a:lnTo>
                  <a:lnTo>
                    <a:pt x="3689" y="1"/>
                  </a:lnTo>
                  <a:lnTo>
                    <a:pt x="3689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3281525" y="14674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3376175" y="1189575"/>
              <a:ext cx="228150" cy="228150"/>
            </a:xfrm>
            <a:custGeom>
              <a:rect b="b" l="l" r="r" t="t"/>
              <a:pathLst>
                <a:path extrusionOk="0" h="9126" w="9126">
                  <a:moveTo>
                    <a:pt x="4126" y="0"/>
                  </a:moveTo>
                  <a:lnTo>
                    <a:pt x="3641" y="97"/>
                  </a:lnTo>
                  <a:lnTo>
                    <a:pt x="3252" y="194"/>
                  </a:lnTo>
                  <a:lnTo>
                    <a:pt x="2816" y="340"/>
                  </a:lnTo>
                  <a:lnTo>
                    <a:pt x="2427" y="534"/>
                  </a:lnTo>
                  <a:lnTo>
                    <a:pt x="2039" y="777"/>
                  </a:lnTo>
                  <a:lnTo>
                    <a:pt x="1651" y="1020"/>
                  </a:lnTo>
                  <a:lnTo>
                    <a:pt x="1311" y="1311"/>
                  </a:lnTo>
                  <a:lnTo>
                    <a:pt x="1020" y="1651"/>
                  </a:lnTo>
                  <a:lnTo>
                    <a:pt x="777" y="2039"/>
                  </a:lnTo>
                  <a:lnTo>
                    <a:pt x="534" y="2427"/>
                  </a:lnTo>
                  <a:lnTo>
                    <a:pt x="340" y="2816"/>
                  </a:lnTo>
                  <a:lnTo>
                    <a:pt x="194" y="3204"/>
                  </a:lnTo>
                  <a:lnTo>
                    <a:pt x="97" y="3641"/>
                  </a:lnTo>
                  <a:lnTo>
                    <a:pt x="0" y="4126"/>
                  </a:lnTo>
                  <a:lnTo>
                    <a:pt x="0" y="4563"/>
                  </a:lnTo>
                  <a:lnTo>
                    <a:pt x="0" y="5000"/>
                  </a:lnTo>
                  <a:lnTo>
                    <a:pt x="97" y="5437"/>
                  </a:lnTo>
                  <a:lnTo>
                    <a:pt x="194" y="5874"/>
                  </a:lnTo>
                  <a:lnTo>
                    <a:pt x="340" y="6310"/>
                  </a:lnTo>
                  <a:lnTo>
                    <a:pt x="534" y="6699"/>
                  </a:lnTo>
                  <a:lnTo>
                    <a:pt x="777" y="7087"/>
                  </a:lnTo>
                  <a:lnTo>
                    <a:pt x="1020" y="7427"/>
                  </a:lnTo>
                  <a:lnTo>
                    <a:pt x="1311" y="7767"/>
                  </a:lnTo>
                  <a:lnTo>
                    <a:pt x="1651" y="8106"/>
                  </a:lnTo>
                  <a:lnTo>
                    <a:pt x="2039" y="8349"/>
                  </a:lnTo>
                  <a:lnTo>
                    <a:pt x="2427" y="8592"/>
                  </a:lnTo>
                  <a:lnTo>
                    <a:pt x="2816" y="8786"/>
                  </a:lnTo>
                  <a:lnTo>
                    <a:pt x="3252" y="8931"/>
                  </a:lnTo>
                  <a:lnTo>
                    <a:pt x="3641" y="9029"/>
                  </a:lnTo>
                  <a:lnTo>
                    <a:pt x="4126" y="9077"/>
                  </a:lnTo>
                  <a:lnTo>
                    <a:pt x="4563" y="9126"/>
                  </a:lnTo>
                  <a:lnTo>
                    <a:pt x="5000" y="9077"/>
                  </a:lnTo>
                  <a:lnTo>
                    <a:pt x="5437" y="9029"/>
                  </a:lnTo>
                  <a:lnTo>
                    <a:pt x="5873" y="8931"/>
                  </a:lnTo>
                  <a:lnTo>
                    <a:pt x="6310" y="8786"/>
                  </a:lnTo>
                  <a:lnTo>
                    <a:pt x="6699" y="8592"/>
                  </a:lnTo>
                  <a:lnTo>
                    <a:pt x="7087" y="8349"/>
                  </a:lnTo>
                  <a:lnTo>
                    <a:pt x="7427" y="8106"/>
                  </a:lnTo>
                  <a:lnTo>
                    <a:pt x="7767" y="7767"/>
                  </a:lnTo>
                  <a:lnTo>
                    <a:pt x="8106" y="7427"/>
                  </a:lnTo>
                  <a:lnTo>
                    <a:pt x="8349" y="7087"/>
                  </a:lnTo>
                  <a:lnTo>
                    <a:pt x="8592" y="6699"/>
                  </a:lnTo>
                  <a:lnTo>
                    <a:pt x="8786" y="6310"/>
                  </a:lnTo>
                  <a:lnTo>
                    <a:pt x="8931" y="5874"/>
                  </a:lnTo>
                  <a:lnTo>
                    <a:pt x="9029" y="5437"/>
                  </a:lnTo>
                  <a:lnTo>
                    <a:pt x="9077" y="5000"/>
                  </a:lnTo>
                  <a:lnTo>
                    <a:pt x="9126" y="4563"/>
                  </a:lnTo>
                  <a:lnTo>
                    <a:pt x="9077" y="4126"/>
                  </a:lnTo>
                  <a:lnTo>
                    <a:pt x="9029" y="3641"/>
                  </a:lnTo>
                  <a:lnTo>
                    <a:pt x="8931" y="3204"/>
                  </a:lnTo>
                  <a:lnTo>
                    <a:pt x="8786" y="2816"/>
                  </a:lnTo>
                  <a:lnTo>
                    <a:pt x="8592" y="2427"/>
                  </a:lnTo>
                  <a:lnTo>
                    <a:pt x="8349" y="2039"/>
                  </a:lnTo>
                  <a:lnTo>
                    <a:pt x="8106" y="1651"/>
                  </a:lnTo>
                  <a:lnTo>
                    <a:pt x="7767" y="1311"/>
                  </a:lnTo>
                  <a:lnTo>
                    <a:pt x="7427" y="1020"/>
                  </a:lnTo>
                  <a:lnTo>
                    <a:pt x="7087" y="777"/>
                  </a:lnTo>
                  <a:lnTo>
                    <a:pt x="6699" y="534"/>
                  </a:lnTo>
                  <a:lnTo>
                    <a:pt x="6310" y="340"/>
                  </a:lnTo>
                  <a:lnTo>
                    <a:pt x="5873" y="194"/>
                  </a:lnTo>
                  <a:lnTo>
                    <a:pt x="5437" y="9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3376175" y="1189575"/>
              <a:ext cx="228150" cy="228150"/>
            </a:xfrm>
            <a:custGeom>
              <a:rect b="b" l="l" r="r" t="t"/>
              <a:pathLst>
                <a:path extrusionOk="0" fill="none" h="9126" w="9126">
                  <a:moveTo>
                    <a:pt x="7767" y="1311"/>
                  </a:moveTo>
                  <a:lnTo>
                    <a:pt x="7767" y="1311"/>
                  </a:lnTo>
                  <a:lnTo>
                    <a:pt x="7427" y="1020"/>
                  </a:lnTo>
                  <a:lnTo>
                    <a:pt x="7087" y="777"/>
                  </a:lnTo>
                  <a:lnTo>
                    <a:pt x="6699" y="534"/>
                  </a:lnTo>
                  <a:lnTo>
                    <a:pt x="6310" y="340"/>
                  </a:lnTo>
                  <a:lnTo>
                    <a:pt x="5873" y="194"/>
                  </a:lnTo>
                  <a:lnTo>
                    <a:pt x="5437" y="97"/>
                  </a:lnTo>
                  <a:lnTo>
                    <a:pt x="5000" y="0"/>
                  </a:lnTo>
                  <a:lnTo>
                    <a:pt x="4563" y="0"/>
                  </a:lnTo>
                  <a:lnTo>
                    <a:pt x="4563" y="0"/>
                  </a:lnTo>
                  <a:lnTo>
                    <a:pt x="4126" y="0"/>
                  </a:lnTo>
                  <a:lnTo>
                    <a:pt x="3641" y="97"/>
                  </a:lnTo>
                  <a:lnTo>
                    <a:pt x="3252" y="194"/>
                  </a:lnTo>
                  <a:lnTo>
                    <a:pt x="2816" y="340"/>
                  </a:lnTo>
                  <a:lnTo>
                    <a:pt x="2427" y="534"/>
                  </a:lnTo>
                  <a:lnTo>
                    <a:pt x="2039" y="777"/>
                  </a:lnTo>
                  <a:lnTo>
                    <a:pt x="1651" y="1020"/>
                  </a:lnTo>
                  <a:lnTo>
                    <a:pt x="1311" y="1311"/>
                  </a:lnTo>
                  <a:lnTo>
                    <a:pt x="1311" y="1311"/>
                  </a:lnTo>
                  <a:lnTo>
                    <a:pt x="1020" y="1651"/>
                  </a:lnTo>
                  <a:lnTo>
                    <a:pt x="777" y="2039"/>
                  </a:lnTo>
                  <a:lnTo>
                    <a:pt x="534" y="2427"/>
                  </a:lnTo>
                  <a:lnTo>
                    <a:pt x="340" y="2816"/>
                  </a:lnTo>
                  <a:lnTo>
                    <a:pt x="194" y="3204"/>
                  </a:lnTo>
                  <a:lnTo>
                    <a:pt x="97" y="3641"/>
                  </a:lnTo>
                  <a:lnTo>
                    <a:pt x="0" y="4126"/>
                  </a:lnTo>
                  <a:lnTo>
                    <a:pt x="0" y="4563"/>
                  </a:lnTo>
                  <a:lnTo>
                    <a:pt x="0" y="4563"/>
                  </a:lnTo>
                  <a:lnTo>
                    <a:pt x="0" y="5000"/>
                  </a:lnTo>
                  <a:lnTo>
                    <a:pt x="97" y="5437"/>
                  </a:lnTo>
                  <a:lnTo>
                    <a:pt x="194" y="5874"/>
                  </a:lnTo>
                  <a:lnTo>
                    <a:pt x="340" y="6310"/>
                  </a:lnTo>
                  <a:lnTo>
                    <a:pt x="534" y="6699"/>
                  </a:lnTo>
                  <a:lnTo>
                    <a:pt x="777" y="7087"/>
                  </a:lnTo>
                  <a:lnTo>
                    <a:pt x="1020" y="7427"/>
                  </a:lnTo>
                  <a:lnTo>
                    <a:pt x="1311" y="7767"/>
                  </a:lnTo>
                  <a:lnTo>
                    <a:pt x="1311" y="7767"/>
                  </a:lnTo>
                  <a:lnTo>
                    <a:pt x="1651" y="8106"/>
                  </a:lnTo>
                  <a:lnTo>
                    <a:pt x="2039" y="8349"/>
                  </a:lnTo>
                  <a:lnTo>
                    <a:pt x="2427" y="8592"/>
                  </a:lnTo>
                  <a:lnTo>
                    <a:pt x="2816" y="8786"/>
                  </a:lnTo>
                  <a:lnTo>
                    <a:pt x="3252" y="8931"/>
                  </a:lnTo>
                  <a:lnTo>
                    <a:pt x="3641" y="9029"/>
                  </a:lnTo>
                  <a:lnTo>
                    <a:pt x="4126" y="9077"/>
                  </a:lnTo>
                  <a:lnTo>
                    <a:pt x="4563" y="9126"/>
                  </a:lnTo>
                  <a:lnTo>
                    <a:pt x="4563" y="9126"/>
                  </a:lnTo>
                  <a:lnTo>
                    <a:pt x="5000" y="9077"/>
                  </a:lnTo>
                  <a:lnTo>
                    <a:pt x="5437" y="9029"/>
                  </a:lnTo>
                  <a:lnTo>
                    <a:pt x="5873" y="8931"/>
                  </a:lnTo>
                  <a:lnTo>
                    <a:pt x="6310" y="8786"/>
                  </a:lnTo>
                  <a:lnTo>
                    <a:pt x="6699" y="8592"/>
                  </a:lnTo>
                  <a:lnTo>
                    <a:pt x="7087" y="8349"/>
                  </a:lnTo>
                  <a:lnTo>
                    <a:pt x="7427" y="8106"/>
                  </a:lnTo>
                  <a:lnTo>
                    <a:pt x="7767" y="7767"/>
                  </a:lnTo>
                  <a:lnTo>
                    <a:pt x="7767" y="7767"/>
                  </a:lnTo>
                  <a:lnTo>
                    <a:pt x="8106" y="7427"/>
                  </a:lnTo>
                  <a:lnTo>
                    <a:pt x="8349" y="7087"/>
                  </a:lnTo>
                  <a:lnTo>
                    <a:pt x="8592" y="6699"/>
                  </a:lnTo>
                  <a:lnTo>
                    <a:pt x="8786" y="6310"/>
                  </a:lnTo>
                  <a:lnTo>
                    <a:pt x="8931" y="5874"/>
                  </a:lnTo>
                  <a:lnTo>
                    <a:pt x="9029" y="5437"/>
                  </a:lnTo>
                  <a:lnTo>
                    <a:pt x="9077" y="5000"/>
                  </a:lnTo>
                  <a:lnTo>
                    <a:pt x="9126" y="4563"/>
                  </a:lnTo>
                  <a:lnTo>
                    <a:pt x="9126" y="4563"/>
                  </a:lnTo>
                  <a:lnTo>
                    <a:pt x="9077" y="4126"/>
                  </a:lnTo>
                  <a:lnTo>
                    <a:pt x="9029" y="3641"/>
                  </a:lnTo>
                  <a:lnTo>
                    <a:pt x="8931" y="3204"/>
                  </a:lnTo>
                  <a:lnTo>
                    <a:pt x="8786" y="2816"/>
                  </a:lnTo>
                  <a:lnTo>
                    <a:pt x="8592" y="2427"/>
                  </a:lnTo>
                  <a:lnTo>
                    <a:pt x="8349" y="2039"/>
                  </a:lnTo>
                  <a:lnTo>
                    <a:pt x="8106" y="1651"/>
                  </a:lnTo>
                  <a:lnTo>
                    <a:pt x="7767" y="1311"/>
                  </a:lnTo>
                  <a:lnTo>
                    <a:pt x="7767" y="131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3570325" y="12223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3287575" y="1101000"/>
              <a:ext cx="405325" cy="405300"/>
            </a:xfrm>
            <a:custGeom>
              <a:rect b="b" l="l" r="r" t="t"/>
              <a:pathLst>
                <a:path extrusionOk="0" h="16212" w="16213">
                  <a:moveTo>
                    <a:pt x="8689" y="2378"/>
                  </a:moveTo>
                  <a:lnTo>
                    <a:pt x="9223" y="2475"/>
                  </a:lnTo>
                  <a:lnTo>
                    <a:pt x="9757" y="2621"/>
                  </a:lnTo>
                  <a:lnTo>
                    <a:pt x="10291" y="2767"/>
                  </a:lnTo>
                  <a:lnTo>
                    <a:pt x="10825" y="3009"/>
                  </a:lnTo>
                  <a:lnTo>
                    <a:pt x="11311" y="3301"/>
                  </a:lnTo>
                  <a:lnTo>
                    <a:pt x="11747" y="3640"/>
                  </a:lnTo>
                  <a:lnTo>
                    <a:pt x="12184" y="4029"/>
                  </a:lnTo>
                  <a:lnTo>
                    <a:pt x="12524" y="4466"/>
                  </a:lnTo>
                  <a:lnTo>
                    <a:pt x="12864" y="4902"/>
                  </a:lnTo>
                  <a:lnTo>
                    <a:pt x="13155" y="5388"/>
                  </a:lnTo>
                  <a:lnTo>
                    <a:pt x="13398" y="5922"/>
                  </a:lnTo>
                  <a:lnTo>
                    <a:pt x="13592" y="6407"/>
                  </a:lnTo>
                  <a:lnTo>
                    <a:pt x="13737" y="6990"/>
                  </a:lnTo>
                  <a:lnTo>
                    <a:pt x="13835" y="7524"/>
                  </a:lnTo>
                  <a:lnTo>
                    <a:pt x="13835" y="8106"/>
                  </a:lnTo>
                  <a:lnTo>
                    <a:pt x="13835" y="8688"/>
                  </a:lnTo>
                  <a:lnTo>
                    <a:pt x="13737" y="9222"/>
                  </a:lnTo>
                  <a:lnTo>
                    <a:pt x="13592" y="9756"/>
                  </a:lnTo>
                  <a:lnTo>
                    <a:pt x="13398" y="10290"/>
                  </a:lnTo>
                  <a:lnTo>
                    <a:pt x="13155" y="10824"/>
                  </a:lnTo>
                  <a:lnTo>
                    <a:pt x="12864" y="11261"/>
                  </a:lnTo>
                  <a:lnTo>
                    <a:pt x="12524" y="11746"/>
                  </a:lnTo>
                  <a:lnTo>
                    <a:pt x="12184" y="12135"/>
                  </a:lnTo>
                  <a:lnTo>
                    <a:pt x="11747" y="12523"/>
                  </a:lnTo>
                  <a:lnTo>
                    <a:pt x="11311" y="12863"/>
                  </a:lnTo>
                  <a:lnTo>
                    <a:pt x="10825" y="13154"/>
                  </a:lnTo>
                  <a:lnTo>
                    <a:pt x="10291" y="13397"/>
                  </a:lnTo>
                  <a:lnTo>
                    <a:pt x="9757" y="13591"/>
                  </a:lnTo>
                  <a:lnTo>
                    <a:pt x="9223" y="13736"/>
                  </a:lnTo>
                  <a:lnTo>
                    <a:pt x="8689" y="13834"/>
                  </a:lnTo>
                  <a:lnTo>
                    <a:pt x="7524" y="13834"/>
                  </a:lnTo>
                  <a:lnTo>
                    <a:pt x="6991" y="13736"/>
                  </a:lnTo>
                  <a:lnTo>
                    <a:pt x="6408" y="13591"/>
                  </a:lnTo>
                  <a:lnTo>
                    <a:pt x="5923" y="13397"/>
                  </a:lnTo>
                  <a:lnTo>
                    <a:pt x="5389" y="13154"/>
                  </a:lnTo>
                  <a:lnTo>
                    <a:pt x="4903" y="12863"/>
                  </a:lnTo>
                  <a:lnTo>
                    <a:pt x="4467" y="12523"/>
                  </a:lnTo>
                  <a:lnTo>
                    <a:pt x="4030" y="12135"/>
                  </a:lnTo>
                  <a:lnTo>
                    <a:pt x="3641" y="11746"/>
                  </a:lnTo>
                  <a:lnTo>
                    <a:pt x="3302" y="11261"/>
                  </a:lnTo>
                  <a:lnTo>
                    <a:pt x="3059" y="10824"/>
                  </a:lnTo>
                  <a:lnTo>
                    <a:pt x="2816" y="10290"/>
                  </a:lnTo>
                  <a:lnTo>
                    <a:pt x="2622" y="9756"/>
                  </a:lnTo>
                  <a:lnTo>
                    <a:pt x="2476" y="9222"/>
                  </a:lnTo>
                  <a:lnTo>
                    <a:pt x="2379" y="8688"/>
                  </a:lnTo>
                  <a:lnTo>
                    <a:pt x="2379" y="8106"/>
                  </a:lnTo>
                  <a:lnTo>
                    <a:pt x="2379" y="7524"/>
                  </a:lnTo>
                  <a:lnTo>
                    <a:pt x="2476" y="6990"/>
                  </a:lnTo>
                  <a:lnTo>
                    <a:pt x="2622" y="6407"/>
                  </a:lnTo>
                  <a:lnTo>
                    <a:pt x="2816" y="5922"/>
                  </a:lnTo>
                  <a:lnTo>
                    <a:pt x="3059" y="5388"/>
                  </a:lnTo>
                  <a:lnTo>
                    <a:pt x="3302" y="4902"/>
                  </a:lnTo>
                  <a:lnTo>
                    <a:pt x="3641" y="4466"/>
                  </a:lnTo>
                  <a:lnTo>
                    <a:pt x="4030" y="4029"/>
                  </a:lnTo>
                  <a:lnTo>
                    <a:pt x="4467" y="3640"/>
                  </a:lnTo>
                  <a:lnTo>
                    <a:pt x="4903" y="3301"/>
                  </a:lnTo>
                  <a:lnTo>
                    <a:pt x="5389" y="3009"/>
                  </a:lnTo>
                  <a:lnTo>
                    <a:pt x="5923" y="2767"/>
                  </a:lnTo>
                  <a:lnTo>
                    <a:pt x="6408" y="2621"/>
                  </a:lnTo>
                  <a:lnTo>
                    <a:pt x="6991" y="2475"/>
                  </a:lnTo>
                  <a:lnTo>
                    <a:pt x="7524" y="2378"/>
                  </a:lnTo>
                  <a:close/>
                  <a:moveTo>
                    <a:pt x="8107" y="0"/>
                  </a:moveTo>
                  <a:lnTo>
                    <a:pt x="7330" y="49"/>
                  </a:lnTo>
                  <a:lnTo>
                    <a:pt x="6554" y="146"/>
                  </a:lnTo>
                  <a:lnTo>
                    <a:pt x="5777" y="340"/>
                  </a:lnTo>
                  <a:lnTo>
                    <a:pt x="5049" y="582"/>
                  </a:lnTo>
                  <a:lnTo>
                    <a:pt x="4321" y="922"/>
                  </a:lnTo>
                  <a:lnTo>
                    <a:pt x="3641" y="1311"/>
                  </a:lnTo>
                  <a:lnTo>
                    <a:pt x="3010" y="1796"/>
                  </a:lnTo>
                  <a:lnTo>
                    <a:pt x="2379" y="2378"/>
                  </a:lnTo>
                  <a:lnTo>
                    <a:pt x="1942" y="2864"/>
                  </a:lnTo>
                  <a:lnTo>
                    <a:pt x="1506" y="3398"/>
                  </a:lnTo>
                  <a:lnTo>
                    <a:pt x="1166" y="3932"/>
                  </a:lnTo>
                  <a:lnTo>
                    <a:pt x="875" y="4466"/>
                  </a:lnTo>
                  <a:lnTo>
                    <a:pt x="583" y="5048"/>
                  </a:lnTo>
                  <a:lnTo>
                    <a:pt x="389" y="5679"/>
                  </a:lnTo>
                  <a:lnTo>
                    <a:pt x="195" y="6262"/>
                  </a:lnTo>
                  <a:lnTo>
                    <a:pt x="98" y="6893"/>
                  </a:lnTo>
                  <a:lnTo>
                    <a:pt x="49" y="7524"/>
                  </a:lnTo>
                  <a:lnTo>
                    <a:pt x="1" y="8155"/>
                  </a:lnTo>
                  <a:lnTo>
                    <a:pt x="49" y="8786"/>
                  </a:lnTo>
                  <a:lnTo>
                    <a:pt x="98" y="9417"/>
                  </a:lnTo>
                  <a:lnTo>
                    <a:pt x="244" y="9999"/>
                  </a:lnTo>
                  <a:lnTo>
                    <a:pt x="389" y="10630"/>
                  </a:lnTo>
                  <a:lnTo>
                    <a:pt x="632" y="11212"/>
                  </a:lnTo>
                  <a:lnTo>
                    <a:pt x="875" y="11795"/>
                  </a:lnTo>
                  <a:lnTo>
                    <a:pt x="341" y="13494"/>
                  </a:lnTo>
                  <a:lnTo>
                    <a:pt x="875" y="14125"/>
                  </a:lnTo>
                  <a:lnTo>
                    <a:pt x="1457" y="14756"/>
                  </a:lnTo>
                  <a:lnTo>
                    <a:pt x="2040" y="15338"/>
                  </a:lnTo>
                  <a:lnTo>
                    <a:pt x="2719" y="15872"/>
                  </a:lnTo>
                  <a:lnTo>
                    <a:pt x="4418" y="15290"/>
                  </a:lnTo>
                  <a:lnTo>
                    <a:pt x="4855" y="15532"/>
                  </a:lnTo>
                  <a:lnTo>
                    <a:pt x="5292" y="15678"/>
                  </a:lnTo>
                  <a:lnTo>
                    <a:pt x="6214" y="15969"/>
                  </a:lnTo>
                  <a:lnTo>
                    <a:pt x="7136" y="16163"/>
                  </a:lnTo>
                  <a:lnTo>
                    <a:pt x="8107" y="16212"/>
                  </a:lnTo>
                  <a:lnTo>
                    <a:pt x="8884" y="16163"/>
                  </a:lnTo>
                  <a:lnTo>
                    <a:pt x="9660" y="16066"/>
                  </a:lnTo>
                  <a:lnTo>
                    <a:pt x="10388" y="15872"/>
                  </a:lnTo>
                  <a:lnTo>
                    <a:pt x="11165" y="15581"/>
                  </a:lnTo>
                  <a:lnTo>
                    <a:pt x="11893" y="15290"/>
                  </a:lnTo>
                  <a:lnTo>
                    <a:pt x="12573" y="14853"/>
                  </a:lnTo>
                  <a:lnTo>
                    <a:pt x="13204" y="14368"/>
                  </a:lnTo>
                  <a:lnTo>
                    <a:pt x="13835" y="13834"/>
                  </a:lnTo>
                  <a:lnTo>
                    <a:pt x="14368" y="13203"/>
                  </a:lnTo>
                  <a:lnTo>
                    <a:pt x="14854" y="12572"/>
                  </a:lnTo>
                  <a:lnTo>
                    <a:pt x="15291" y="11843"/>
                  </a:lnTo>
                  <a:lnTo>
                    <a:pt x="15631" y="11164"/>
                  </a:lnTo>
                  <a:lnTo>
                    <a:pt x="15873" y="10387"/>
                  </a:lnTo>
                  <a:lnTo>
                    <a:pt x="16067" y="9659"/>
                  </a:lnTo>
                  <a:lnTo>
                    <a:pt x="16164" y="8883"/>
                  </a:lnTo>
                  <a:lnTo>
                    <a:pt x="16213" y="8106"/>
                  </a:lnTo>
                  <a:lnTo>
                    <a:pt x="16164" y="7329"/>
                  </a:lnTo>
                  <a:lnTo>
                    <a:pt x="16067" y="6553"/>
                  </a:lnTo>
                  <a:lnTo>
                    <a:pt x="15873" y="5776"/>
                  </a:lnTo>
                  <a:lnTo>
                    <a:pt x="15631" y="5048"/>
                  </a:lnTo>
                  <a:lnTo>
                    <a:pt x="15291" y="4320"/>
                  </a:lnTo>
                  <a:lnTo>
                    <a:pt x="14854" y="3640"/>
                  </a:lnTo>
                  <a:lnTo>
                    <a:pt x="14368" y="2961"/>
                  </a:lnTo>
                  <a:lnTo>
                    <a:pt x="13835" y="2378"/>
                  </a:lnTo>
                  <a:lnTo>
                    <a:pt x="13204" y="1796"/>
                  </a:lnTo>
                  <a:lnTo>
                    <a:pt x="12573" y="1311"/>
                  </a:lnTo>
                  <a:lnTo>
                    <a:pt x="11893" y="922"/>
                  </a:lnTo>
                  <a:lnTo>
                    <a:pt x="11165" y="582"/>
                  </a:lnTo>
                  <a:lnTo>
                    <a:pt x="10388" y="340"/>
                  </a:lnTo>
                  <a:lnTo>
                    <a:pt x="9660" y="146"/>
                  </a:lnTo>
                  <a:lnTo>
                    <a:pt x="8884" y="49"/>
                  </a:lnTo>
                  <a:lnTo>
                    <a:pt x="8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3287575" y="1101000"/>
              <a:ext cx="405325" cy="405300"/>
            </a:xfrm>
            <a:custGeom>
              <a:rect b="b" l="l" r="r" t="t"/>
              <a:pathLst>
                <a:path extrusionOk="0" fill="none" h="16212" w="16213">
                  <a:moveTo>
                    <a:pt x="13835" y="2378"/>
                  </a:moveTo>
                  <a:lnTo>
                    <a:pt x="13835" y="2378"/>
                  </a:lnTo>
                  <a:lnTo>
                    <a:pt x="13204" y="1796"/>
                  </a:lnTo>
                  <a:lnTo>
                    <a:pt x="12573" y="1311"/>
                  </a:lnTo>
                  <a:lnTo>
                    <a:pt x="11893" y="922"/>
                  </a:lnTo>
                  <a:lnTo>
                    <a:pt x="11165" y="582"/>
                  </a:lnTo>
                  <a:lnTo>
                    <a:pt x="10388" y="340"/>
                  </a:lnTo>
                  <a:lnTo>
                    <a:pt x="9660" y="146"/>
                  </a:lnTo>
                  <a:lnTo>
                    <a:pt x="8884" y="49"/>
                  </a:lnTo>
                  <a:lnTo>
                    <a:pt x="8107" y="0"/>
                  </a:lnTo>
                  <a:lnTo>
                    <a:pt x="7330" y="49"/>
                  </a:lnTo>
                  <a:lnTo>
                    <a:pt x="6554" y="146"/>
                  </a:lnTo>
                  <a:lnTo>
                    <a:pt x="5777" y="340"/>
                  </a:lnTo>
                  <a:lnTo>
                    <a:pt x="5049" y="582"/>
                  </a:lnTo>
                  <a:lnTo>
                    <a:pt x="4321" y="922"/>
                  </a:lnTo>
                  <a:lnTo>
                    <a:pt x="3641" y="1311"/>
                  </a:lnTo>
                  <a:lnTo>
                    <a:pt x="3010" y="1796"/>
                  </a:lnTo>
                  <a:lnTo>
                    <a:pt x="2379" y="2378"/>
                  </a:lnTo>
                  <a:lnTo>
                    <a:pt x="2379" y="2378"/>
                  </a:lnTo>
                  <a:lnTo>
                    <a:pt x="1942" y="2864"/>
                  </a:lnTo>
                  <a:lnTo>
                    <a:pt x="1506" y="3398"/>
                  </a:lnTo>
                  <a:lnTo>
                    <a:pt x="1166" y="3932"/>
                  </a:lnTo>
                  <a:lnTo>
                    <a:pt x="875" y="4466"/>
                  </a:lnTo>
                  <a:lnTo>
                    <a:pt x="583" y="5048"/>
                  </a:lnTo>
                  <a:lnTo>
                    <a:pt x="389" y="5679"/>
                  </a:lnTo>
                  <a:lnTo>
                    <a:pt x="195" y="6262"/>
                  </a:lnTo>
                  <a:lnTo>
                    <a:pt x="98" y="6893"/>
                  </a:lnTo>
                  <a:lnTo>
                    <a:pt x="49" y="7524"/>
                  </a:lnTo>
                  <a:lnTo>
                    <a:pt x="1" y="8155"/>
                  </a:lnTo>
                  <a:lnTo>
                    <a:pt x="49" y="8786"/>
                  </a:lnTo>
                  <a:lnTo>
                    <a:pt x="98" y="9417"/>
                  </a:lnTo>
                  <a:lnTo>
                    <a:pt x="244" y="9999"/>
                  </a:lnTo>
                  <a:lnTo>
                    <a:pt x="389" y="10630"/>
                  </a:lnTo>
                  <a:lnTo>
                    <a:pt x="632" y="11212"/>
                  </a:lnTo>
                  <a:lnTo>
                    <a:pt x="875" y="11795"/>
                  </a:lnTo>
                  <a:lnTo>
                    <a:pt x="341" y="13494"/>
                  </a:lnTo>
                  <a:lnTo>
                    <a:pt x="341" y="13494"/>
                  </a:lnTo>
                  <a:lnTo>
                    <a:pt x="875" y="14125"/>
                  </a:lnTo>
                  <a:lnTo>
                    <a:pt x="1457" y="14756"/>
                  </a:lnTo>
                  <a:lnTo>
                    <a:pt x="1457" y="14756"/>
                  </a:lnTo>
                  <a:lnTo>
                    <a:pt x="2040" y="15338"/>
                  </a:lnTo>
                  <a:lnTo>
                    <a:pt x="2719" y="15872"/>
                  </a:lnTo>
                  <a:lnTo>
                    <a:pt x="4418" y="15290"/>
                  </a:lnTo>
                  <a:lnTo>
                    <a:pt x="4418" y="15290"/>
                  </a:lnTo>
                  <a:lnTo>
                    <a:pt x="4855" y="15532"/>
                  </a:lnTo>
                  <a:lnTo>
                    <a:pt x="5292" y="15678"/>
                  </a:lnTo>
                  <a:lnTo>
                    <a:pt x="6214" y="15969"/>
                  </a:lnTo>
                  <a:lnTo>
                    <a:pt x="7136" y="16163"/>
                  </a:lnTo>
                  <a:lnTo>
                    <a:pt x="8107" y="16212"/>
                  </a:lnTo>
                  <a:lnTo>
                    <a:pt x="8107" y="16212"/>
                  </a:lnTo>
                  <a:lnTo>
                    <a:pt x="8884" y="16163"/>
                  </a:lnTo>
                  <a:lnTo>
                    <a:pt x="9660" y="16066"/>
                  </a:lnTo>
                  <a:lnTo>
                    <a:pt x="10388" y="15872"/>
                  </a:lnTo>
                  <a:lnTo>
                    <a:pt x="11165" y="15581"/>
                  </a:lnTo>
                  <a:lnTo>
                    <a:pt x="11893" y="15290"/>
                  </a:lnTo>
                  <a:lnTo>
                    <a:pt x="12573" y="14853"/>
                  </a:lnTo>
                  <a:lnTo>
                    <a:pt x="13204" y="14368"/>
                  </a:lnTo>
                  <a:lnTo>
                    <a:pt x="13835" y="13834"/>
                  </a:lnTo>
                  <a:lnTo>
                    <a:pt x="13835" y="13834"/>
                  </a:lnTo>
                  <a:lnTo>
                    <a:pt x="14368" y="13203"/>
                  </a:lnTo>
                  <a:lnTo>
                    <a:pt x="14854" y="12572"/>
                  </a:lnTo>
                  <a:lnTo>
                    <a:pt x="15291" y="11843"/>
                  </a:lnTo>
                  <a:lnTo>
                    <a:pt x="15631" y="11164"/>
                  </a:lnTo>
                  <a:lnTo>
                    <a:pt x="15873" y="10387"/>
                  </a:lnTo>
                  <a:lnTo>
                    <a:pt x="16067" y="9659"/>
                  </a:lnTo>
                  <a:lnTo>
                    <a:pt x="16164" y="8883"/>
                  </a:lnTo>
                  <a:lnTo>
                    <a:pt x="16213" y="8106"/>
                  </a:lnTo>
                  <a:lnTo>
                    <a:pt x="16164" y="7329"/>
                  </a:lnTo>
                  <a:lnTo>
                    <a:pt x="16067" y="6553"/>
                  </a:lnTo>
                  <a:lnTo>
                    <a:pt x="15873" y="5776"/>
                  </a:lnTo>
                  <a:lnTo>
                    <a:pt x="15631" y="5048"/>
                  </a:lnTo>
                  <a:lnTo>
                    <a:pt x="15291" y="4320"/>
                  </a:lnTo>
                  <a:lnTo>
                    <a:pt x="14854" y="3640"/>
                  </a:lnTo>
                  <a:lnTo>
                    <a:pt x="14368" y="2961"/>
                  </a:lnTo>
                  <a:lnTo>
                    <a:pt x="13835" y="2378"/>
                  </a:lnTo>
                  <a:lnTo>
                    <a:pt x="13835" y="237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3347050" y="1160450"/>
              <a:ext cx="286400" cy="286400"/>
            </a:xfrm>
            <a:custGeom>
              <a:rect b="b" l="l" r="r" t="t"/>
              <a:pathLst>
                <a:path extrusionOk="0" fill="none" h="11456" w="11456">
                  <a:moveTo>
                    <a:pt x="5728" y="11456"/>
                  </a:moveTo>
                  <a:lnTo>
                    <a:pt x="5728" y="11456"/>
                  </a:lnTo>
                  <a:lnTo>
                    <a:pt x="5145" y="11456"/>
                  </a:lnTo>
                  <a:lnTo>
                    <a:pt x="4612" y="11358"/>
                  </a:lnTo>
                  <a:lnTo>
                    <a:pt x="4029" y="11213"/>
                  </a:lnTo>
                  <a:lnTo>
                    <a:pt x="3544" y="11019"/>
                  </a:lnTo>
                  <a:lnTo>
                    <a:pt x="3010" y="10776"/>
                  </a:lnTo>
                  <a:lnTo>
                    <a:pt x="2524" y="10485"/>
                  </a:lnTo>
                  <a:lnTo>
                    <a:pt x="2088" y="10145"/>
                  </a:lnTo>
                  <a:lnTo>
                    <a:pt x="1651" y="9757"/>
                  </a:lnTo>
                  <a:lnTo>
                    <a:pt x="1651" y="9757"/>
                  </a:lnTo>
                  <a:lnTo>
                    <a:pt x="1262" y="9368"/>
                  </a:lnTo>
                  <a:lnTo>
                    <a:pt x="923" y="8883"/>
                  </a:lnTo>
                  <a:lnTo>
                    <a:pt x="680" y="8446"/>
                  </a:lnTo>
                  <a:lnTo>
                    <a:pt x="437" y="7912"/>
                  </a:lnTo>
                  <a:lnTo>
                    <a:pt x="243" y="7378"/>
                  </a:lnTo>
                  <a:lnTo>
                    <a:pt x="97" y="6844"/>
                  </a:lnTo>
                  <a:lnTo>
                    <a:pt x="0" y="6310"/>
                  </a:lnTo>
                  <a:lnTo>
                    <a:pt x="0" y="5728"/>
                  </a:lnTo>
                  <a:lnTo>
                    <a:pt x="0" y="5728"/>
                  </a:lnTo>
                  <a:lnTo>
                    <a:pt x="0" y="5146"/>
                  </a:lnTo>
                  <a:lnTo>
                    <a:pt x="97" y="4612"/>
                  </a:lnTo>
                  <a:lnTo>
                    <a:pt x="243" y="4029"/>
                  </a:lnTo>
                  <a:lnTo>
                    <a:pt x="437" y="3544"/>
                  </a:lnTo>
                  <a:lnTo>
                    <a:pt x="680" y="3010"/>
                  </a:lnTo>
                  <a:lnTo>
                    <a:pt x="923" y="2524"/>
                  </a:lnTo>
                  <a:lnTo>
                    <a:pt x="1262" y="2088"/>
                  </a:lnTo>
                  <a:lnTo>
                    <a:pt x="1651" y="1651"/>
                  </a:lnTo>
                  <a:lnTo>
                    <a:pt x="1651" y="1651"/>
                  </a:lnTo>
                  <a:lnTo>
                    <a:pt x="2088" y="1262"/>
                  </a:lnTo>
                  <a:lnTo>
                    <a:pt x="2524" y="923"/>
                  </a:lnTo>
                  <a:lnTo>
                    <a:pt x="3010" y="631"/>
                  </a:lnTo>
                  <a:lnTo>
                    <a:pt x="3544" y="389"/>
                  </a:lnTo>
                  <a:lnTo>
                    <a:pt x="4029" y="243"/>
                  </a:lnTo>
                  <a:lnTo>
                    <a:pt x="4612" y="97"/>
                  </a:lnTo>
                  <a:lnTo>
                    <a:pt x="5145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6310" y="0"/>
                  </a:lnTo>
                  <a:lnTo>
                    <a:pt x="6844" y="97"/>
                  </a:lnTo>
                  <a:lnTo>
                    <a:pt x="7378" y="243"/>
                  </a:lnTo>
                  <a:lnTo>
                    <a:pt x="7912" y="389"/>
                  </a:lnTo>
                  <a:lnTo>
                    <a:pt x="8446" y="631"/>
                  </a:lnTo>
                  <a:lnTo>
                    <a:pt x="8932" y="923"/>
                  </a:lnTo>
                  <a:lnTo>
                    <a:pt x="9368" y="1262"/>
                  </a:lnTo>
                  <a:lnTo>
                    <a:pt x="9805" y="1651"/>
                  </a:lnTo>
                  <a:lnTo>
                    <a:pt x="9805" y="1651"/>
                  </a:lnTo>
                  <a:lnTo>
                    <a:pt x="10145" y="2088"/>
                  </a:lnTo>
                  <a:lnTo>
                    <a:pt x="10485" y="2524"/>
                  </a:lnTo>
                  <a:lnTo>
                    <a:pt x="10776" y="3010"/>
                  </a:lnTo>
                  <a:lnTo>
                    <a:pt x="11019" y="3544"/>
                  </a:lnTo>
                  <a:lnTo>
                    <a:pt x="11213" y="4029"/>
                  </a:lnTo>
                  <a:lnTo>
                    <a:pt x="11358" y="4612"/>
                  </a:lnTo>
                  <a:lnTo>
                    <a:pt x="11456" y="5146"/>
                  </a:lnTo>
                  <a:lnTo>
                    <a:pt x="11456" y="5728"/>
                  </a:lnTo>
                  <a:lnTo>
                    <a:pt x="11456" y="5728"/>
                  </a:lnTo>
                  <a:lnTo>
                    <a:pt x="11456" y="6310"/>
                  </a:lnTo>
                  <a:lnTo>
                    <a:pt x="11358" y="6844"/>
                  </a:lnTo>
                  <a:lnTo>
                    <a:pt x="11213" y="7378"/>
                  </a:lnTo>
                  <a:lnTo>
                    <a:pt x="11019" y="7912"/>
                  </a:lnTo>
                  <a:lnTo>
                    <a:pt x="10776" y="8446"/>
                  </a:lnTo>
                  <a:lnTo>
                    <a:pt x="10485" y="8883"/>
                  </a:lnTo>
                  <a:lnTo>
                    <a:pt x="10145" y="9368"/>
                  </a:lnTo>
                  <a:lnTo>
                    <a:pt x="9805" y="9757"/>
                  </a:lnTo>
                  <a:lnTo>
                    <a:pt x="9805" y="9757"/>
                  </a:lnTo>
                  <a:lnTo>
                    <a:pt x="9368" y="10145"/>
                  </a:lnTo>
                  <a:lnTo>
                    <a:pt x="8932" y="10485"/>
                  </a:lnTo>
                  <a:lnTo>
                    <a:pt x="8446" y="10776"/>
                  </a:lnTo>
                  <a:lnTo>
                    <a:pt x="7912" y="11019"/>
                  </a:lnTo>
                  <a:lnTo>
                    <a:pt x="7378" y="11213"/>
                  </a:lnTo>
                  <a:lnTo>
                    <a:pt x="6844" y="11358"/>
                  </a:lnTo>
                  <a:lnTo>
                    <a:pt x="6310" y="11456"/>
                  </a:lnTo>
                  <a:lnTo>
                    <a:pt x="5728" y="11456"/>
                  </a:lnTo>
                  <a:lnTo>
                    <a:pt x="5728" y="1145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3490225" y="14468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44"/>
          <p:cNvGrpSpPr/>
          <p:nvPr/>
        </p:nvGrpSpPr>
        <p:grpSpPr>
          <a:xfrm>
            <a:off x="6943367" y="3282385"/>
            <a:ext cx="280590" cy="292138"/>
            <a:chOff x="3189300" y="4110400"/>
            <a:chExt cx="502400" cy="503600"/>
          </a:xfrm>
        </p:grpSpPr>
        <p:sp>
          <p:nvSpPr>
            <p:cNvPr id="483" name="Google Shape;483;p44"/>
            <p:cNvSpPr/>
            <p:nvPr/>
          </p:nvSpPr>
          <p:spPr>
            <a:xfrm>
              <a:off x="3455050" y="4290000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0" y="0"/>
                  </a:moveTo>
                  <a:lnTo>
                    <a:pt x="0" y="4417"/>
                  </a:lnTo>
                  <a:lnTo>
                    <a:pt x="4417" y="4417"/>
                  </a:lnTo>
                  <a:lnTo>
                    <a:pt x="4320" y="3980"/>
                  </a:lnTo>
                  <a:lnTo>
                    <a:pt x="4223" y="3543"/>
                  </a:lnTo>
                  <a:lnTo>
                    <a:pt x="4078" y="3155"/>
                  </a:lnTo>
                  <a:lnTo>
                    <a:pt x="3932" y="2767"/>
                  </a:lnTo>
                  <a:lnTo>
                    <a:pt x="3738" y="2427"/>
                  </a:lnTo>
                  <a:lnTo>
                    <a:pt x="3495" y="2087"/>
                  </a:lnTo>
                  <a:lnTo>
                    <a:pt x="3252" y="1748"/>
                  </a:lnTo>
                  <a:lnTo>
                    <a:pt x="2961" y="1456"/>
                  </a:lnTo>
                  <a:lnTo>
                    <a:pt x="2670" y="1165"/>
                  </a:lnTo>
                  <a:lnTo>
                    <a:pt x="2330" y="922"/>
                  </a:lnTo>
                  <a:lnTo>
                    <a:pt x="1990" y="680"/>
                  </a:lnTo>
                  <a:lnTo>
                    <a:pt x="1602" y="486"/>
                  </a:lnTo>
                  <a:lnTo>
                    <a:pt x="1262" y="340"/>
                  </a:lnTo>
                  <a:lnTo>
                    <a:pt x="825" y="194"/>
                  </a:lnTo>
                  <a:lnTo>
                    <a:pt x="437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3455050" y="4290000"/>
              <a:ext cx="110450" cy="110450"/>
            </a:xfrm>
            <a:custGeom>
              <a:rect b="b" l="l" r="r" t="t"/>
              <a:pathLst>
                <a:path extrusionOk="0" fill="none" h="4418" w="4418">
                  <a:moveTo>
                    <a:pt x="0" y="0"/>
                  </a:moveTo>
                  <a:lnTo>
                    <a:pt x="0" y="4417"/>
                  </a:lnTo>
                  <a:lnTo>
                    <a:pt x="4417" y="4417"/>
                  </a:lnTo>
                  <a:lnTo>
                    <a:pt x="4417" y="4417"/>
                  </a:lnTo>
                  <a:lnTo>
                    <a:pt x="4320" y="3980"/>
                  </a:lnTo>
                  <a:lnTo>
                    <a:pt x="4223" y="3543"/>
                  </a:lnTo>
                  <a:lnTo>
                    <a:pt x="4078" y="3155"/>
                  </a:lnTo>
                  <a:lnTo>
                    <a:pt x="3932" y="2767"/>
                  </a:lnTo>
                  <a:lnTo>
                    <a:pt x="3738" y="2427"/>
                  </a:lnTo>
                  <a:lnTo>
                    <a:pt x="3495" y="2087"/>
                  </a:lnTo>
                  <a:lnTo>
                    <a:pt x="3252" y="1748"/>
                  </a:lnTo>
                  <a:lnTo>
                    <a:pt x="2961" y="1456"/>
                  </a:lnTo>
                  <a:lnTo>
                    <a:pt x="2670" y="1165"/>
                  </a:lnTo>
                  <a:lnTo>
                    <a:pt x="2330" y="922"/>
                  </a:lnTo>
                  <a:lnTo>
                    <a:pt x="1990" y="680"/>
                  </a:lnTo>
                  <a:lnTo>
                    <a:pt x="1602" y="486"/>
                  </a:lnTo>
                  <a:lnTo>
                    <a:pt x="1262" y="340"/>
                  </a:lnTo>
                  <a:lnTo>
                    <a:pt x="825" y="194"/>
                  </a:lnTo>
                  <a:lnTo>
                    <a:pt x="437" y="9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3455050" y="42900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3241475" y="4185625"/>
              <a:ext cx="398050" cy="428375"/>
            </a:xfrm>
            <a:custGeom>
              <a:rect b="b" l="l" r="r" t="t"/>
              <a:pathLst>
                <a:path extrusionOk="0" h="17135" w="15922">
                  <a:moveTo>
                    <a:pt x="3981" y="4369"/>
                  </a:moveTo>
                  <a:lnTo>
                    <a:pt x="4854" y="5194"/>
                  </a:lnTo>
                  <a:lnTo>
                    <a:pt x="3981" y="6020"/>
                  </a:lnTo>
                  <a:lnTo>
                    <a:pt x="3155" y="5194"/>
                  </a:lnTo>
                  <a:lnTo>
                    <a:pt x="3981" y="4369"/>
                  </a:lnTo>
                  <a:close/>
                  <a:moveTo>
                    <a:pt x="2961" y="8592"/>
                  </a:moveTo>
                  <a:lnTo>
                    <a:pt x="2961" y="9757"/>
                  </a:lnTo>
                  <a:lnTo>
                    <a:pt x="1748" y="9757"/>
                  </a:lnTo>
                  <a:lnTo>
                    <a:pt x="1748" y="8592"/>
                  </a:lnTo>
                  <a:close/>
                  <a:moveTo>
                    <a:pt x="7961" y="2962"/>
                  </a:moveTo>
                  <a:lnTo>
                    <a:pt x="8592" y="3010"/>
                  </a:lnTo>
                  <a:lnTo>
                    <a:pt x="9223" y="3107"/>
                  </a:lnTo>
                  <a:lnTo>
                    <a:pt x="9805" y="3253"/>
                  </a:lnTo>
                  <a:lnTo>
                    <a:pt x="10388" y="3447"/>
                  </a:lnTo>
                  <a:lnTo>
                    <a:pt x="10922" y="3738"/>
                  </a:lnTo>
                  <a:lnTo>
                    <a:pt x="11407" y="4030"/>
                  </a:lnTo>
                  <a:lnTo>
                    <a:pt x="11893" y="4369"/>
                  </a:lnTo>
                  <a:lnTo>
                    <a:pt x="12329" y="4806"/>
                  </a:lnTo>
                  <a:lnTo>
                    <a:pt x="12718" y="5243"/>
                  </a:lnTo>
                  <a:lnTo>
                    <a:pt x="13106" y="5680"/>
                  </a:lnTo>
                  <a:lnTo>
                    <a:pt x="13397" y="6214"/>
                  </a:lnTo>
                  <a:lnTo>
                    <a:pt x="13688" y="6748"/>
                  </a:lnTo>
                  <a:lnTo>
                    <a:pt x="13883" y="7330"/>
                  </a:lnTo>
                  <a:lnTo>
                    <a:pt x="14028" y="7913"/>
                  </a:lnTo>
                  <a:lnTo>
                    <a:pt x="14125" y="8544"/>
                  </a:lnTo>
                  <a:lnTo>
                    <a:pt x="14174" y="9175"/>
                  </a:lnTo>
                  <a:lnTo>
                    <a:pt x="14174" y="9757"/>
                  </a:lnTo>
                  <a:lnTo>
                    <a:pt x="7378" y="9757"/>
                  </a:lnTo>
                  <a:lnTo>
                    <a:pt x="7378" y="2962"/>
                  </a:lnTo>
                  <a:close/>
                  <a:moveTo>
                    <a:pt x="3981" y="12281"/>
                  </a:moveTo>
                  <a:lnTo>
                    <a:pt x="4854" y="13106"/>
                  </a:lnTo>
                  <a:lnTo>
                    <a:pt x="3981" y="13980"/>
                  </a:lnTo>
                  <a:lnTo>
                    <a:pt x="3155" y="13106"/>
                  </a:lnTo>
                  <a:lnTo>
                    <a:pt x="3981" y="12281"/>
                  </a:lnTo>
                  <a:close/>
                  <a:moveTo>
                    <a:pt x="11941" y="12281"/>
                  </a:moveTo>
                  <a:lnTo>
                    <a:pt x="12766" y="13106"/>
                  </a:lnTo>
                  <a:lnTo>
                    <a:pt x="11941" y="13980"/>
                  </a:lnTo>
                  <a:lnTo>
                    <a:pt x="11067" y="13106"/>
                  </a:lnTo>
                  <a:lnTo>
                    <a:pt x="11941" y="12281"/>
                  </a:lnTo>
                  <a:close/>
                  <a:moveTo>
                    <a:pt x="8543" y="14174"/>
                  </a:moveTo>
                  <a:lnTo>
                    <a:pt x="8543" y="15339"/>
                  </a:lnTo>
                  <a:lnTo>
                    <a:pt x="7378" y="15339"/>
                  </a:lnTo>
                  <a:lnTo>
                    <a:pt x="7378" y="14174"/>
                  </a:lnTo>
                  <a:close/>
                  <a:moveTo>
                    <a:pt x="7378" y="1"/>
                  </a:moveTo>
                  <a:lnTo>
                    <a:pt x="7378" y="1214"/>
                  </a:lnTo>
                  <a:lnTo>
                    <a:pt x="6602" y="1311"/>
                  </a:lnTo>
                  <a:lnTo>
                    <a:pt x="5874" y="1457"/>
                  </a:lnTo>
                  <a:lnTo>
                    <a:pt x="5146" y="1700"/>
                  </a:lnTo>
                  <a:lnTo>
                    <a:pt x="4466" y="1991"/>
                  </a:lnTo>
                  <a:lnTo>
                    <a:pt x="3835" y="2331"/>
                  </a:lnTo>
                  <a:lnTo>
                    <a:pt x="3253" y="2768"/>
                  </a:lnTo>
                  <a:lnTo>
                    <a:pt x="2670" y="3204"/>
                  </a:lnTo>
                  <a:lnTo>
                    <a:pt x="2136" y="3738"/>
                  </a:lnTo>
                  <a:lnTo>
                    <a:pt x="1651" y="4272"/>
                  </a:lnTo>
                  <a:lnTo>
                    <a:pt x="1262" y="4903"/>
                  </a:lnTo>
                  <a:lnTo>
                    <a:pt x="874" y="5534"/>
                  </a:lnTo>
                  <a:lnTo>
                    <a:pt x="583" y="6214"/>
                  </a:lnTo>
                  <a:lnTo>
                    <a:pt x="340" y="6893"/>
                  </a:lnTo>
                  <a:lnTo>
                    <a:pt x="146" y="7621"/>
                  </a:lnTo>
                  <a:lnTo>
                    <a:pt x="49" y="8398"/>
                  </a:lnTo>
                  <a:lnTo>
                    <a:pt x="0" y="9175"/>
                  </a:lnTo>
                  <a:lnTo>
                    <a:pt x="49" y="9951"/>
                  </a:lnTo>
                  <a:lnTo>
                    <a:pt x="146" y="10776"/>
                  </a:lnTo>
                  <a:lnTo>
                    <a:pt x="340" y="11505"/>
                  </a:lnTo>
                  <a:lnTo>
                    <a:pt x="631" y="12281"/>
                  </a:lnTo>
                  <a:lnTo>
                    <a:pt x="971" y="12961"/>
                  </a:lnTo>
                  <a:lnTo>
                    <a:pt x="1360" y="13592"/>
                  </a:lnTo>
                  <a:lnTo>
                    <a:pt x="1845" y="14223"/>
                  </a:lnTo>
                  <a:lnTo>
                    <a:pt x="2330" y="14805"/>
                  </a:lnTo>
                  <a:lnTo>
                    <a:pt x="2913" y="15291"/>
                  </a:lnTo>
                  <a:lnTo>
                    <a:pt x="3495" y="15776"/>
                  </a:lnTo>
                  <a:lnTo>
                    <a:pt x="4175" y="16164"/>
                  </a:lnTo>
                  <a:lnTo>
                    <a:pt x="4854" y="16504"/>
                  </a:lnTo>
                  <a:lnTo>
                    <a:pt x="5582" y="16747"/>
                  </a:lnTo>
                  <a:lnTo>
                    <a:pt x="6359" y="16941"/>
                  </a:lnTo>
                  <a:lnTo>
                    <a:pt x="7136" y="17086"/>
                  </a:lnTo>
                  <a:lnTo>
                    <a:pt x="7961" y="17135"/>
                  </a:lnTo>
                  <a:lnTo>
                    <a:pt x="8786" y="17086"/>
                  </a:lnTo>
                  <a:lnTo>
                    <a:pt x="9563" y="16941"/>
                  </a:lnTo>
                  <a:lnTo>
                    <a:pt x="10339" y="16747"/>
                  </a:lnTo>
                  <a:lnTo>
                    <a:pt x="11067" y="16504"/>
                  </a:lnTo>
                  <a:lnTo>
                    <a:pt x="11747" y="16164"/>
                  </a:lnTo>
                  <a:lnTo>
                    <a:pt x="12426" y="15776"/>
                  </a:lnTo>
                  <a:lnTo>
                    <a:pt x="13009" y="15291"/>
                  </a:lnTo>
                  <a:lnTo>
                    <a:pt x="13591" y="14805"/>
                  </a:lnTo>
                  <a:lnTo>
                    <a:pt x="14125" y="14223"/>
                  </a:lnTo>
                  <a:lnTo>
                    <a:pt x="14562" y="13592"/>
                  </a:lnTo>
                  <a:lnTo>
                    <a:pt x="14950" y="12961"/>
                  </a:lnTo>
                  <a:lnTo>
                    <a:pt x="15290" y="12281"/>
                  </a:lnTo>
                  <a:lnTo>
                    <a:pt x="15581" y="11505"/>
                  </a:lnTo>
                  <a:lnTo>
                    <a:pt x="15776" y="10776"/>
                  </a:lnTo>
                  <a:lnTo>
                    <a:pt x="15873" y="9951"/>
                  </a:lnTo>
                  <a:lnTo>
                    <a:pt x="15921" y="9175"/>
                  </a:lnTo>
                  <a:lnTo>
                    <a:pt x="15873" y="8398"/>
                  </a:lnTo>
                  <a:lnTo>
                    <a:pt x="15776" y="7621"/>
                  </a:lnTo>
                  <a:lnTo>
                    <a:pt x="15581" y="6893"/>
                  </a:lnTo>
                  <a:lnTo>
                    <a:pt x="15339" y="6214"/>
                  </a:lnTo>
                  <a:lnTo>
                    <a:pt x="15048" y="5534"/>
                  </a:lnTo>
                  <a:lnTo>
                    <a:pt x="14659" y="4903"/>
                  </a:lnTo>
                  <a:lnTo>
                    <a:pt x="14271" y="4272"/>
                  </a:lnTo>
                  <a:lnTo>
                    <a:pt x="13786" y="3738"/>
                  </a:lnTo>
                  <a:lnTo>
                    <a:pt x="13252" y="3204"/>
                  </a:lnTo>
                  <a:lnTo>
                    <a:pt x="12718" y="2768"/>
                  </a:lnTo>
                  <a:lnTo>
                    <a:pt x="12087" y="2331"/>
                  </a:lnTo>
                  <a:lnTo>
                    <a:pt x="11456" y="1991"/>
                  </a:lnTo>
                  <a:lnTo>
                    <a:pt x="10776" y="1700"/>
                  </a:lnTo>
                  <a:lnTo>
                    <a:pt x="10048" y="1457"/>
                  </a:lnTo>
                  <a:lnTo>
                    <a:pt x="9320" y="1311"/>
                  </a:lnTo>
                  <a:lnTo>
                    <a:pt x="8543" y="1214"/>
                  </a:lnTo>
                  <a:lnTo>
                    <a:pt x="8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3241475" y="4185625"/>
              <a:ext cx="398050" cy="428375"/>
            </a:xfrm>
            <a:custGeom>
              <a:rect b="b" l="l" r="r" t="t"/>
              <a:pathLst>
                <a:path extrusionOk="0" fill="none" h="17135" w="15922">
                  <a:moveTo>
                    <a:pt x="8543" y="1214"/>
                  </a:moveTo>
                  <a:lnTo>
                    <a:pt x="8543" y="1"/>
                  </a:lnTo>
                  <a:lnTo>
                    <a:pt x="7378" y="1"/>
                  </a:lnTo>
                  <a:lnTo>
                    <a:pt x="7378" y="1214"/>
                  </a:lnTo>
                  <a:lnTo>
                    <a:pt x="7378" y="1214"/>
                  </a:lnTo>
                  <a:lnTo>
                    <a:pt x="6602" y="1311"/>
                  </a:lnTo>
                  <a:lnTo>
                    <a:pt x="5874" y="1457"/>
                  </a:lnTo>
                  <a:lnTo>
                    <a:pt x="5146" y="1700"/>
                  </a:lnTo>
                  <a:lnTo>
                    <a:pt x="4466" y="1991"/>
                  </a:lnTo>
                  <a:lnTo>
                    <a:pt x="3835" y="2331"/>
                  </a:lnTo>
                  <a:lnTo>
                    <a:pt x="3253" y="2768"/>
                  </a:lnTo>
                  <a:lnTo>
                    <a:pt x="2670" y="3204"/>
                  </a:lnTo>
                  <a:lnTo>
                    <a:pt x="2136" y="3738"/>
                  </a:lnTo>
                  <a:lnTo>
                    <a:pt x="1651" y="4272"/>
                  </a:lnTo>
                  <a:lnTo>
                    <a:pt x="1262" y="4903"/>
                  </a:lnTo>
                  <a:lnTo>
                    <a:pt x="874" y="5534"/>
                  </a:lnTo>
                  <a:lnTo>
                    <a:pt x="583" y="6214"/>
                  </a:lnTo>
                  <a:lnTo>
                    <a:pt x="340" y="6893"/>
                  </a:lnTo>
                  <a:lnTo>
                    <a:pt x="146" y="7621"/>
                  </a:lnTo>
                  <a:lnTo>
                    <a:pt x="49" y="8398"/>
                  </a:lnTo>
                  <a:lnTo>
                    <a:pt x="0" y="9175"/>
                  </a:lnTo>
                  <a:lnTo>
                    <a:pt x="0" y="9175"/>
                  </a:lnTo>
                  <a:lnTo>
                    <a:pt x="49" y="9951"/>
                  </a:lnTo>
                  <a:lnTo>
                    <a:pt x="146" y="10776"/>
                  </a:lnTo>
                  <a:lnTo>
                    <a:pt x="340" y="11505"/>
                  </a:lnTo>
                  <a:lnTo>
                    <a:pt x="631" y="12281"/>
                  </a:lnTo>
                  <a:lnTo>
                    <a:pt x="971" y="12961"/>
                  </a:lnTo>
                  <a:lnTo>
                    <a:pt x="1360" y="13592"/>
                  </a:lnTo>
                  <a:lnTo>
                    <a:pt x="1845" y="14223"/>
                  </a:lnTo>
                  <a:lnTo>
                    <a:pt x="2330" y="14805"/>
                  </a:lnTo>
                  <a:lnTo>
                    <a:pt x="2913" y="15291"/>
                  </a:lnTo>
                  <a:lnTo>
                    <a:pt x="3495" y="15776"/>
                  </a:lnTo>
                  <a:lnTo>
                    <a:pt x="4175" y="16164"/>
                  </a:lnTo>
                  <a:lnTo>
                    <a:pt x="4854" y="16504"/>
                  </a:lnTo>
                  <a:lnTo>
                    <a:pt x="5582" y="16747"/>
                  </a:lnTo>
                  <a:lnTo>
                    <a:pt x="6359" y="16941"/>
                  </a:lnTo>
                  <a:lnTo>
                    <a:pt x="7136" y="17086"/>
                  </a:lnTo>
                  <a:lnTo>
                    <a:pt x="7961" y="17135"/>
                  </a:lnTo>
                  <a:lnTo>
                    <a:pt x="7961" y="17135"/>
                  </a:lnTo>
                  <a:lnTo>
                    <a:pt x="8786" y="17086"/>
                  </a:lnTo>
                  <a:lnTo>
                    <a:pt x="9563" y="16941"/>
                  </a:lnTo>
                  <a:lnTo>
                    <a:pt x="10339" y="16747"/>
                  </a:lnTo>
                  <a:lnTo>
                    <a:pt x="11067" y="16504"/>
                  </a:lnTo>
                  <a:lnTo>
                    <a:pt x="11747" y="16164"/>
                  </a:lnTo>
                  <a:lnTo>
                    <a:pt x="12426" y="15776"/>
                  </a:lnTo>
                  <a:lnTo>
                    <a:pt x="13009" y="15291"/>
                  </a:lnTo>
                  <a:lnTo>
                    <a:pt x="13591" y="14805"/>
                  </a:lnTo>
                  <a:lnTo>
                    <a:pt x="14125" y="14223"/>
                  </a:lnTo>
                  <a:lnTo>
                    <a:pt x="14562" y="13592"/>
                  </a:lnTo>
                  <a:lnTo>
                    <a:pt x="14950" y="12961"/>
                  </a:lnTo>
                  <a:lnTo>
                    <a:pt x="15290" y="12281"/>
                  </a:lnTo>
                  <a:lnTo>
                    <a:pt x="15581" y="11505"/>
                  </a:lnTo>
                  <a:lnTo>
                    <a:pt x="15776" y="10776"/>
                  </a:lnTo>
                  <a:lnTo>
                    <a:pt x="15873" y="9951"/>
                  </a:lnTo>
                  <a:lnTo>
                    <a:pt x="15921" y="9175"/>
                  </a:lnTo>
                  <a:lnTo>
                    <a:pt x="15921" y="9175"/>
                  </a:lnTo>
                  <a:lnTo>
                    <a:pt x="15873" y="8398"/>
                  </a:lnTo>
                  <a:lnTo>
                    <a:pt x="15776" y="7621"/>
                  </a:lnTo>
                  <a:lnTo>
                    <a:pt x="15581" y="6893"/>
                  </a:lnTo>
                  <a:lnTo>
                    <a:pt x="15339" y="6214"/>
                  </a:lnTo>
                  <a:lnTo>
                    <a:pt x="15048" y="5534"/>
                  </a:lnTo>
                  <a:lnTo>
                    <a:pt x="14659" y="4903"/>
                  </a:lnTo>
                  <a:lnTo>
                    <a:pt x="14271" y="4272"/>
                  </a:lnTo>
                  <a:lnTo>
                    <a:pt x="13786" y="3738"/>
                  </a:lnTo>
                  <a:lnTo>
                    <a:pt x="13252" y="3204"/>
                  </a:lnTo>
                  <a:lnTo>
                    <a:pt x="12718" y="2768"/>
                  </a:lnTo>
                  <a:lnTo>
                    <a:pt x="12087" y="2331"/>
                  </a:lnTo>
                  <a:lnTo>
                    <a:pt x="11456" y="1991"/>
                  </a:lnTo>
                  <a:lnTo>
                    <a:pt x="10776" y="1700"/>
                  </a:lnTo>
                  <a:lnTo>
                    <a:pt x="10048" y="1457"/>
                  </a:lnTo>
                  <a:lnTo>
                    <a:pt x="9320" y="1311"/>
                  </a:lnTo>
                  <a:lnTo>
                    <a:pt x="8543" y="1214"/>
                  </a:lnTo>
                  <a:lnTo>
                    <a:pt x="8543" y="121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3320350" y="4294850"/>
              <a:ext cx="42500" cy="41275"/>
            </a:xfrm>
            <a:custGeom>
              <a:rect b="b" l="l" r="r" t="t"/>
              <a:pathLst>
                <a:path extrusionOk="0" fill="none" h="1651" w="1700">
                  <a:moveTo>
                    <a:pt x="826" y="1651"/>
                  </a:moveTo>
                  <a:lnTo>
                    <a:pt x="0" y="825"/>
                  </a:lnTo>
                  <a:lnTo>
                    <a:pt x="826" y="0"/>
                  </a:lnTo>
                  <a:lnTo>
                    <a:pt x="1699" y="825"/>
                  </a:lnTo>
                  <a:lnTo>
                    <a:pt x="826" y="165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3320350" y="4492650"/>
              <a:ext cx="42500" cy="42475"/>
            </a:xfrm>
            <a:custGeom>
              <a:rect b="b" l="l" r="r" t="t"/>
              <a:pathLst>
                <a:path extrusionOk="0" fill="none" h="1699" w="1700">
                  <a:moveTo>
                    <a:pt x="1699" y="825"/>
                  </a:moveTo>
                  <a:lnTo>
                    <a:pt x="826" y="1699"/>
                  </a:lnTo>
                  <a:lnTo>
                    <a:pt x="0" y="825"/>
                  </a:lnTo>
                  <a:lnTo>
                    <a:pt x="826" y="0"/>
                  </a:lnTo>
                  <a:lnTo>
                    <a:pt x="1699" y="8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3425925" y="4539975"/>
              <a:ext cx="29150" cy="29150"/>
            </a:xfrm>
            <a:custGeom>
              <a:rect b="b" l="l" r="r" t="t"/>
              <a:pathLst>
                <a:path extrusionOk="0" fill="none" h="1166" w="1166">
                  <a:moveTo>
                    <a:pt x="0" y="0"/>
                  </a:moveTo>
                  <a:lnTo>
                    <a:pt x="1165" y="0"/>
                  </a:lnTo>
                  <a:lnTo>
                    <a:pt x="1165" y="1165"/>
                  </a:lnTo>
                  <a:lnTo>
                    <a:pt x="0" y="1165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3518150" y="4492650"/>
              <a:ext cx="42500" cy="42475"/>
            </a:xfrm>
            <a:custGeom>
              <a:rect b="b" l="l" r="r" t="t"/>
              <a:pathLst>
                <a:path extrusionOk="0" fill="none" h="1699" w="1700">
                  <a:moveTo>
                    <a:pt x="0" y="825"/>
                  </a:moveTo>
                  <a:lnTo>
                    <a:pt x="874" y="0"/>
                  </a:lnTo>
                  <a:lnTo>
                    <a:pt x="1699" y="825"/>
                  </a:lnTo>
                  <a:lnTo>
                    <a:pt x="874" y="1699"/>
                  </a:lnTo>
                  <a:lnTo>
                    <a:pt x="0" y="8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3425925" y="4259650"/>
              <a:ext cx="169900" cy="169925"/>
            </a:xfrm>
            <a:custGeom>
              <a:rect b="b" l="l" r="r" t="t"/>
              <a:pathLst>
                <a:path extrusionOk="0" fill="none" h="6797" w="6796">
                  <a:moveTo>
                    <a:pt x="0" y="6796"/>
                  </a:moveTo>
                  <a:lnTo>
                    <a:pt x="0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1214" y="49"/>
                  </a:lnTo>
                  <a:lnTo>
                    <a:pt x="1845" y="146"/>
                  </a:lnTo>
                  <a:lnTo>
                    <a:pt x="2427" y="292"/>
                  </a:lnTo>
                  <a:lnTo>
                    <a:pt x="3010" y="486"/>
                  </a:lnTo>
                  <a:lnTo>
                    <a:pt x="3544" y="777"/>
                  </a:lnTo>
                  <a:lnTo>
                    <a:pt x="4029" y="1069"/>
                  </a:lnTo>
                  <a:lnTo>
                    <a:pt x="4515" y="1408"/>
                  </a:lnTo>
                  <a:lnTo>
                    <a:pt x="4951" y="1845"/>
                  </a:lnTo>
                  <a:lnTo>
                    <a:pt x="5340" y="2282"/>
                  </a:lnTo>
                  <a:lnTo>
                    <a:pt x="5728" y="2719"/>
                  </a:lnTo>
                  <a:lnTo>
                    <a:pt x="6019" y="3253"/>
                  </a:lnTo>
                  <a:lnTo>
                    <a:pt x="6310" y="3787"/>
                  </a:lnTo>
                  <a:lnTo>
                    <a:pt x="6505" y="4369"/>
                  </a:lnTo>
                  <a:lnTo>
                    <a:pt x="6650" y="4952"/>
                  </a:lnTo>
                  <a:lnTo>
                    <a:pt x="6747" y="5583"/>
                  </a:lnTo>
                  <a:lnTo>
                    <a:pt x="6796" y="6214"/>
                  </a:lnTo>
                  <a:lnTo>
                    <a:pt x="6796" y="6796"/>
                  </a:lnTo>
                  <a:lnTo>
                    <a:pt x="0" y="679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3285150" y="4400425"/>
              <a:ext cx="30375" cy="29150"/>
            </a:xfrm>
            <a:custGeom>
              <a:rect b="b" l="l" r="r" t="t"/>
              <a:pathLst>
                <a:path extrusionOk="0" fill="none" h="1166" w="1215">
                  <a:moveTo>
                    <a:pt x="1214" y="0"/>
                  </a:moveTo>
                  <a:lnTo>
                    <a:pt x="1214" y="1165"/>
                  </a:lnTo>
                  <a:lnTo>
                    <a:pt x="1" y="1165"/>
                  </a:lnTo>
                  <a:lnTo>
                    <a:pt x="1" y="0"/>
                  </a:lnTo>
                  <a:lnTo>
                    <a:pt x="121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3315500" y="44004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3247550" y="4169850"/>
              <a:ext cx="74025" cy="72850"/>
            </a:xfrm>
            <a:custGeom>
              <a:rect b="b" l="l" r="r" t="t"/>
              <a:pathLst>
                <a:path extrusionOk="0" h="2914" w="2961">
                  <a:moveTo>
                    <a:pt x="2670" y="1"/>
                  </a:moveTo>
                  <a:lnTo>
                    <a:pt x="2379" y="49"/>
                  </a:lnTo>
                  <a:lnTo>
                    <a:pt x="1796" y="195"/>
                  </a:lnTo>
                  <a:lnTo>
                    <a:pt x="1311" y="486"/>
                  </a:lnTo>
                  <a:lnTo>
                    <a:pt x="874" y="826"/>
                  </a:lnTo>
                  <a:lnTo>
                    <a:pt x="534" y="1263"/>
                  </a:lnTo>
                  <a:lnTo>
                    <a:pt x="243" y="1797"/>
                  </a:lnTo>
                  <a:lnTo>
                    <a:pt x="97" y="2331"/>
                  </a:lnTo>
                  <a:lnTo>
                    <a:pt x="49" y="2622"/>
                  </a:lnTo>
                  <a:lnTo>
                    <a:pt x="0" y="2913"/>
                  </a:lnTo>
                  <a:lnTo>
                    <a:pt x="1214" y="2913"/>
                  </a:lnTo>
                  <a:lnTo>
                    <a:pt x="1214" y="2573"/>
                  </a:lnTo>
                  <a:lnTo>
                    <a:pt x="1311" y="2234"/>
                  </a:lnTo>
                  <a:lnTo>
                    <a:pt x="1505" y="1942"/>
                  </a:lnTo>
                  <a:lnTo>
                    <a:pt x="1699" y="1700"/>
                  </a:lnTo>
                  <a:lnTo>
                    <a:pt x="1990" y="1457"/>
                  </a:lnTo>
                  <a:lnTo>
                    <a:pt x="2281" y="1311"/>
                  </a:lnTo>
                  <a:lnTo>
                    <a:pt x="2621" y="1214"/>
                  </a:lnTo>
                  <a:lnTo>
                    <a:pt x="2961" y="1166"/>
                  </a:lnTo>
                  <a:lnTo>
                    <a:pt x="2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3247550" y="4169850"/>
              <a:ext cx="74025" cy="72850"/>
            </a:xfrm>
            <a:custGeom>
              <a:rect b="b" l="l" r="r" t="t"/>
              <a:pathLst>
                <a:path extrusionOk="0" fill="none" h="2914" w="2961">
                  <a:moveTo>
                    <a:pt x="1214" y="2913"/>
                  </a:moveTo>
                  <a:lnTo>
                    <a:pt x="1214" y="2913"/>
                  </a:lnTo>
                  <a:lnTo>
                    <a:pt x="1214" y="2573"/>
                  </a:lnTo>
                  <a:lnTo>
                    <a:pt x="1311" y="2234"/>
                  </a:lnTo>
                  <a:lnTo>
                    <a:pt x="1505" y="1942"/>
                  </a:lnTo>
                  <a:lnTo>
                    <a:pt x="1699" y="1700"/>
                  </a:lnTo>
                  <a:lnTo>
                    <a:pt x="1990" y="1457"/>
                  </a:lnTo>
                  <a:lnTo>
                    <a:pt x="2281" y="1311"/>
                  </a:lnTo>
                  <a:lnTo>
                    <a:pt x="2621" y="1214"/>
                  </a:lnTo>
                  <a:lnTo>
                    <a:pt x="2961" y="1166"/>
                  </a:lnTo>
                  <a:lnTo>
                    <a:pt x="2961" y="1"/>
                  </a:lnTo>
                  <a:lnTo>
                    <a:pt x="2961" y="1"/>
                  </a:lnTo>
                  <a:lnTo>
                    <a:pt x="2670" y="1"/>
                  </a:lnTo>
                  <a:lnTo>
                    <a:pt x="2379" y="49"/>
                  </a:lnTo>
                  <a:lnTo>
                    <a:pt x="1796" y="195"/>
                  </a:lnTo>
                  <a:lnTo>
                    <a:pt x="1311" y="486"/>
                  </a:lnTo>
                  <a:lnTo>
                    <a:pt x="874" y="826"/>
                  </a:lnTo>
                  <a:lnTo>
                    <a:pt x="534" y="1263"/>
                  </a:lnTo>
                  <a:lnTo>
                    <a:pt x="243" y="1797"/>
                  </a:lnTo>
                  <a:lnTo>
                    <a:pt x="97" y="2331"/>
                  </a:lnTo>
                  <a:lnTo>
                    <a:pt x="49" y="2622"/>
                  </a:lnTo>
                  <a:lnTo>
                    <a:pt x="0" y="2913"/>
                  </a:lnTo>
                  <a:lnTo>
                    <a:pt x="1214" y="291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3277875" y="42426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3189300" y="4110400"/>
              <a:ext cx="132275" cy="132300"/>
            </a:xfrm>
            <a:custGeom>
              <a:rect b="b" l="l" r="r" t="t"/>
              <a:pathLst>
                <a:path extrusionOk="0" h="5292" w="5291">
                  <a:moveTo>
                    <a:pt x="5291" y="0"/>
                  </a:moveTo>
                  <a:lnTo>
                    <a:pt x="4757" y="49"/>
                  </a:lnTo>
                  <a:lnTo>
                    <a:pt x="4223" y="97"/>
                  </a:lnTo>
                  <a:lnTo>
                    <a:pt x="3738" y="243"/>
                  </a:lnTo>
                  <a:lnTo>
                    <a:pt x="3204" y="437"/>
                  </a:lnTo>
                  <a:lnTo>
                    <a:pt x="2767" y="631"/>
                  </a:lnTo>
                  <a:lnTo>
                    <a:pt x="2330" y="923"/>
                  </a:lnTo>
                  <a:lnTo>
                    <a:pt x="1942" y="1214"/>
                  </a:lnTo>
                  <a:lnTo>
                    <a:pt x="1553" y="1554"/>
                  </a:lnTo>
                  <a:lnTo>
                    <a:pt x="1214" y="1942"/>
                  </a:lnTo>
                  <a:lnTo>
                    <a:pt x="874" y="2330"/>
                  </a:lnTo>
                  <a:lnTo>
                    <a:pt x="631" y="2767"/>
                  </a:lnTo>
                  <a:lnTo>
                    <a:pt x="389" y="3252"/>
                  </a:lnTo>
                  <a:lnTo>
                    <a:pt x="243" y="3738"/>
                  </a:lnTo>
                  <a:lnTo>
                    <a:pt x="97" y="4223"/>
                  </a:lnTo>
                  <a:lnTo>
                    <a:pt x="0" y="4757"/>
                  </a:lnTo>
                  <a:lnTo>
                    <a:pt x="0" y="5291"/>
                  </a:lnTo>
                  <a:lnTo>
                    <a:pt x="1165" y="5291"/>
                  </a:lnTo>
                  <a:lnTo>
                    <a:pt x="1165" y="4903"/>
                  </a:lnTo>
                  <a:lnTo>
                    <a:pt x="1262" y="4466"/>
                  </a:lnTo>
                  <a:lnTo>
                    <a:pt x="1359" y="4078"/>
                  </a:lnTo>
                  <a:lnTo>
                    <a:pt x="1505" y="3689"/>
                  </a:lnTo>
                  <a:lnTo>
                    <a:pt x="1651" y="3350"/>
                  </a:lnTo>
                  <a:lnTo>
                    <a:pt x="1893" y="3010"/>
                  </a:lnTo>
                  <a:lnTo>
                    <a:pt x="2087" y="2670"/>
                  </a:lnTo>
                  <a:lnTo>
                    <a:pt x="2379" y="2379"/>
                  </a:lnTo>
                  <a:lnTo>
                    <a:pt x="2670" y="2136"/>
                  </a:lnTo>
                  <a:lnTo>
                    <a:pt x="3010" y="1893"/>
                  </a:lnTo>
                  <a:lnTo>
                    <a:pt x="3349" y="1699"/>
                  </a:lnTo>
                  <a:lnTo>
                    <a:pt x="3689" y="1505"/>
                  </a:lnTo>
                  <a:lnTo>
                    <a:pt x="4078" y="1359"/>
                  </a:lnTo>
                  <a:lnTo>
                    <a:pt x="4466" y="1262"/>
                  </a:lnTo>
                  <a:lnTo>
                    <a:pt x="4854" y="1214"/>
                  </a:lnTo>
                  <a:lnTo>
                    <a:pt x="5291" y="1165"/>
                  </a:lnTo>
                  <a:lnTo>
                    <a:pt x="5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3189300" y="4110400"/>
              <a:ext cx="132275" cy="132300"/>
            </a:xfrm>
            <a:custGeom>
              <a:rect b="b" l="l" r="r" t="t"/>
              <a:pathLst>
                <a:path extrusionOk="0" fill="none" h="5292" w="5291">
                  <a:moveTo>
                    <a:pt x="5291" y="1165"/>
                  </a:moveTo>
                  <a:lnTo>
                    <a:pt x="5291" y="0"/>
                  </a:lnTo>
                  <a:lnTo>
                    <a:pt x="5291" y="0"/>
                  </a:lnTo>
                  <a:lnTo>
                    <a:pt x="4757" y="49"/>
                  </a:lnTo>
                  <a:lnTo>
                    <a:pt x="4223" y="97"/>
                  </a:lnTo>
                  <a:lnTo>
                    <a:pt x="3738" y="243"/>
                  </a:lnTo>
                  <a:lnTo>
                    <a:pt x="3204" y="437"/>
                  </a:lnTo>
                  <a:lnTo>
                    <a:pt x="2767" y="631"/>
                  </a:lnTo>
                  <a:lnTo>
                    <a:pt x="2330" y="923"/>
                  </a:lnTo>
                  <a:lnTo>
                    <a:pt x="1942" y="1214"/>
                  </a:lnTo>
                  <a:lnTo>
                    <a:pt x="1553" y="1554"/>
                  </a:lnTo>
                  <a:lnTo>
                    <a:pt x="1214" y="1942"/>
                  </a:lnTo>
                  <a:lnTo>
                    <a:pt x="874" y="2330"/>
                  </a:lnTo>
                  <a:lnTo>
                    <a:pt x="631" y="2767"/>
                  </a:lnTo>
                  <a:lnTo>
                    <a:pt x="389" y="3252"/>
                  </a:lnTo>
                  <a:lnTo>
                    <a:pt x="243" y="3738"/>
                  </a:lnTo>
                  <a:lnTo>
                    <a:pt x="97" y="4223"/>
                  </a:lnTo>
                  <a:lnTo>
                    <a:pt x="0" y="4757"/>
                  </a:lnTo>
                  <a:lnTo>
                    <a:pt x="0" y="5291"/>
                  </a:lnTo>
                  <a:lnTo>
                    <a:pt x="1165" y="5291"/>
                  </a:lnTo>
                  <a:lnTo>
                    <a:pt x="1165" y="5291"/>
                  </a:lnTo>
                  <a:lnTo>
                    <a:pt x="1165" y="4903"/>
                  </a:lnTo>
                  <a:lnTo>
                    <a:pt x="1262" y="4466"/>
                  </a:lnTo>
                  <a:lnTo>
                    <a:pt x="1359" y="4078"/>
                  </a:lnTo>
                  <a:lnTo>
                    <a:pt x="1505" y="3689"/>
                  </a:lnTo>
                  <a:lnTo>
                    <a:pt x="1651" y="3350"/>
                  </a:lnTo>
                  <a:lnTo>
                    <a:pt x="1893" y="3010"/>
                  </a:lnTo>
                  <a:lnTo>
                    <a:pt x="2087" y="2670"/>
                  </a:lnTo>
                  <a:lnTo>
                    <a:pt x="2379" y="2379"/>
                  </a:lnTo>
                  <a:lnTo>
                    <a:pt x="2670" y="2136"/>
                  </a:lnTo>
                  <a:lnTo>
                    <a:pt x="3010" y="1893"/>
                  </a:lnTo>
                  <a:lnTo>
                    <a:pt x="3349" y="1699"/>
                  </a:lnTo>
                  <a:lnTo>
                    <a:pt x="3689" y="1505"/>
                  </a:lnTo>
                  <a:lnTo>
                    <a:pt x="4078" y="1359"/>
                  </a:lnTo>
                  <a:lnTo>
                    <a:pt x="4466" y="1262"/>
                  </a:lnTo>
                  <a:lnTo>
                    <a:pt x="4854" y="1214"/>
                  </a:lnTo>
                  <a:lnTo>
                    <a:pt x="5291" y="1165"/>
                  </a:lnTo>
                  <a:lnTo>
                    <a:pt x="5291" y="116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3321550" y="4139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3559400" y="4169850"/>
              <a:ext cx="74050" cy="72850"/>
            </a:xfrm>
            <a:custGeom>
              <a:rect b="b" l="l" r="r" t="t"/>
              <a:pathLst>
                <a:path extrusionOk="0" h="2914" w="2962">
                  <a:moveTo>
                    <a:pt x="1" y="1"/>
                  </a:moveTo>
                  <a:lnTo>
                    <a:pt x="1" y="1166"/>
                  </a:lnTo>
                  <a:lnTo>
                    <a:pt x="340" y="1214"/>
                  </a:lnTo>
                  <a:lnTo>
                    <a:pt x="680" y="1311"/>
                  </a:lnTo>
                  <a:lnTo>
                    <a:pt x="971" y="1457"/>
                  </a:lnTo>
                  <a:lnTo>
                    <a:pt x="1263" y="1700"/>
                  </a:lnTo>
                  <a:lnTo>
                    <a:pt x="1457" y="1942"/>
                  </a:lnTo>
                  <a:lnTo>
                    <a:pt x="1651" y="2234"/>
                  </a:lnTo>
                  <a:lnTo>
                    <a:pt x="1748" y="2573"/>
                  </a:lnTo>
                  <a:lnTo>
                    <a:pt x="1797" y="2913"/>
                  </a:lnTo>
                  <a:lnTo>
                    <a:pt x="2962" y="2913"/>
                  </a:lnTo>
                  <a:lnTo>
                    <a:pt x="2962" y="2622"/>
                  </a:lnTo>
                  <a:lnTo>
                    <a:pt x="2913" y="2331"/>
                  </a:lnTo>
                  <a:lnTo>
                    <a:pt x="2719" y="1797"/>
                  </a:lnTo>
                  <a:lnTo>
                    <a:pt x="2428" y="1263"/>
                  </a:lnTo>
                  <a:lnTo>
                    <a:pt x="2088" y="826"/>
                  </a:lnTo>
                  <a:lnTo>
                    <a:pt x="1651" y="486"/>
                  </a:lnTo>
                  <a:lnTo>
                    <a:pt x="1166" y="195"/>
                  </a:lnTo>
                  <a:lnTo>
                    <a:pt x="583" y="49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3559400" y="4169850"/>
              <a:ext cx="74050" cy="72850"/>
            </a:xfrm>
            <a:custGeom>
              <a:rect b="b" l="l" r="r" t="t"/>
              <a:pathLst>
                <a:path extrusionOk="0" fill="none" h="2914" w="2962">
                  <a:moveTo>
                    <a:pt x="1797" y="2913"/>
                  </a:moveTo>
                  <a:lnTo>
                    <a:pt x="2962" y="2913"/>
                  </a:lnTo>
                  <a:lnTo>
                    <a:pt x="2962" y="2913"/>
                  </a:lnTo>
                  <a:lnTo>
                    <a:pt x="2962" y="2622"/>
                  </a:lnTo>
                  <a:lnTo>
                    <a:pt x="2913" y="2331"/>
                  </a:lnTo>
                  <a:lnTo>
                    <a:pt x="2719" y="1797"/>
                  </a:lnTo>
                  <a:lnTo>
                    <a:pt x="2428" y="1263"/>
                  </a:lnTo>
                  <a:lnTo>
                    <a:pt x="2088" y="826"/>
                  </a:lnTo>
                  <a:lnTo>
                    <a:pt x="1651" y="486"/>
                  </a:lnTo>
                  <a:lnTo>
                    <a:pt x="1166" y="195"/>
                  </a:lnTo>
                  <a:lnTo>
                    <a:pt x="583" y="49"/>
                  </a:lnTo>
                  <a:lnTo>
                    <a:pt x="292" y="1"/>
                  </a:lnTo>
                  <a:lnTo>
                    <a:pt x="1" y="1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340" y="1214"/>
                  </a:lnTo>
                  <a:lnTo>
                    <a:pt x="680" y="1311"/>
                  </a:lnTo>
                  <a:lnTo>
                    <a:pt x="971" y="1457"/>
                  </a:lnTo>
                  <a:lnTo>
                    <a:pt x="1263" y="1700"/>
                  </a:lnTo>
                  <a:lnTo>
                    <a:pt x="1457" y="1942"/>
                  </a:lnTo>
                  <a:lnTo>
                    <a:pt x="1651" y="2234"/>
                  </a:lnTo>
                  <a:lnTo>
                    <a:pt x="1748" y="2573"/>
                  </a:lnTo>
                  <a:lnTo>
                    <a:pt x="1797" y="2913"/>
                  </a:lnTo>
                  <a:lnTo>
                    <a:pt x="1797" y="291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3604300" y="42426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3559400" y="4110400"/>
              <a:ext cx="132300" cy="132300"/>
            </a:xfrm>
            <a:custGeom>
              <a:rect b="b" l="l" r="r" t="t"/>
              <a:pathLst>
                <a:path extrusionOk="0" h="5292" w="5292">
                  <a:moveTo>
                    <a:pt x="1" y="0"/>
                  </a:moveTo>
                  <a:lnTo>
                    <a:pt x="1" y="1165"/>
                  </a:lnTo>
                  <a:lnTo>
                    <a:pt x="438" y="1214"/>
                  </a:lnTo>
                  <a:lnTo>
                    <a:pt x="826" y="1262"/>
                  </a:lnTo>
                  <a:lnTo>
                    <a:pt x="1214" y="1359"/>
                  </a:lnTo>
                  <a:lnTo>
                    <a:pt x="1602" y="1505"/>
                  </a:lnTo>
                  <a:lnTo>
                    <a:pt x="1991" y="1699"/>
                  </a:lnTo>
                  <a:lnTo>
                    <a:pt x="2331" y="1893"/>
                  </a:lnTo>
                  <a:lnTo>
                    <a:pt x="2622" y="2136"/>
                  </a:lnTo>
                  <a:lnTo>
                    <a:pt x="2913" y="2379"/>
                  </a:lnTo>
                  <a:lnTo>
                    <a:pt x="3204" y="2670"/>
                  </a:lnTo>
                  <a:lnTo>
                    <a:pt x="3447" y="3010"/>
                  </a:lnTo>
                  <a:lnTo>
                    <a:pt x="3641" y="3350"/>
                  </a:lnTo>
                  <a:lnTo>
                    <a:pt x="3787" y="3689"/>
                  </a:lnTo>
                  <a:lnTo>
                    <a:pt x="3932" y="4078"/>
                  </a:lnTo>
                  <a:lnTo>
                    <a:pt x="4029" y="4466"/>
                  </a:lnTo>
                  <a:lnTo>
                    <a:pt x="4127" y="4903"/>
                  </a:lnTo>
                  <a:lnTo>
                    <a:pt x="4127" y="5291"/>
                  </a:lnTo>
                  <a:lnTo>
                    <a:pt x="5291" y="5291"/>
                  </a:lnTo>
                  <a:lnTo>
                    <a:pt x="5291" y="4757"/>
                  </a:lnTo>
                  <a:lnTo>
                    <a:pt x="5194" y="4223"/>
                  </a:lnTo>
                  <a:lnTo>
                    <a:pt x="5097" y="3738"/>
                  </a:lnTo>
                  <a:lnTo>
                    <a:pt x="4903" y="3252"/>
                  </a:lnTo>
                  <a:lnTo>
                    <a:pt x="4660" y="2767"/>
                  </a:lnTo>
                  <a:lnTo>
                    <a:pt x="4418" y="2330"/>
                  </a:lnTo>
                  <a:lnTo>
                    <a:pt x="4078" y="1942"/>
                  </a:lnTo>
                  <a:lnTo>
                    <a:pt x="3738" y="1554"/>
                  </a:lnTo>
                  <a:lnTo>
                    <a:pt x="3398" y="1214"/>
                  </a:lnTo>
                  <a:lnTo>
                    <a:pt x="2962" y="923"/>
                  </a:lnTo>
                  <a:lnTo>
                    <a:pt x="2525" y="631"/>
                  </a:lnTo>
                  <a:lnTo>
                    <a:pt x="2088" y="437"/>
                  </a:lnTo>
                  <a:lnTo>
                    <a:pt x="1602" y="243"/>
                  </a:lnTo>
                  <a:lnTo>
                    <a:pt x="1069" y="97"/>
                  </a:lnTo>
                  <a:lnTo>
                    <a:pt x="535" y="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3559400" y="4110400"/>
              <a:ext cx="132300" cy="132300"/>
            </a:xfrm>
            <a:custGeom>
              <a:rect b="b" l="l" r="r" t="t"/>
              <a:pathLst>
                <a:path extrusionOk="0" fill="none" h="5292" w="5292">
                  <a:moveTo>
                    <a:pt x="1" y="0"/>
                  </a:moveTo>
                  <a:lnTo>
                    <a:pt x="1" y="1165"/>
                  </a:lnTo>
                  <a:lnTo>
                    <a:pt x="1" y="1165"/>
                  </a:lnTo>
                  <a:lnTo>
                    <a:pt x="438" y="1214"/>
                  </a:lnTo>
                  <a:lnTo>
                    <a:pt x="826" y="1262"/>
                  </a:lnTo>
                  <a:lnTo>
                    <a:pt x="1214" y="1359"/>
                  </a:lnTo>
                  <a:lnTo>
                    <a:pt x="1602" y="1505"/>
                  </a:lnTo>
                  <a:lnTo>
                    <a:pt x="1991" y="1699"/>
                  </a:lnTo>
                  <a:lnTo>
                    <a:pt x="2331" y="1893"/>
                  </a:lnTo>
                  <a:lnTo>
                    <a:pt x="2622" y="2136"/>
                  </a:lnTo>
                  <a:lnTo>
                    <a:pt x="2913" y="2379"/>
                  </a:lnTo>
                  <a:lnTo>
                    <a:pt x="3204" y="2670"/>
                  </a:lnTo>
                  <a:lnTo>
                    <a:pt x="3447" y="3010"/>
                  </a:lnTo>
                  <a:lnTo>
                    <a:pt x="3641" y="3350"/>
                  </a:lnTo>
                  <a:lnTo>
                    <a:pt x="3787" y="3689"/>
                  </a:lnTo>
                  <a:lnTo>
                    <a:pt x="3932" y="4078"/>
                  </a:lnTo>
                  <a:lnTo>
                    <a:pt x="4029" y="4466"/>
                  </a:lnTo>
                  <a:lnTo>
                    <a:pt x="4127" y="4903"/>
                  </a:lnTo>
                  <a:lnTo>
                    <a:pt x="4127" y="5291"/>
                  </a:lnTo>
                  <a:lnTo>
                    <a:pt x="5291" y="5291"/>
                  </a:lnTo>
                  <a:lnTo>
                    <a:pt x="5291" y="5291"/>
                  </a:lnTo>
                  <a:lnTo>
                    <a:pt x="5291" y="4757"/>
                  </a:lnTo>
                  <a:lnTo>
                    <a:pt x="5194" y="4223"/>
                  </a:lnTo>
                  <a:lnTo>
                    <a:pt x="5097" y="3738"/>
                  </a:lnTo>
                  <a:lnTo>
                    <a:pt x="4903" y="3252"/>
                  </a:lnTo>
                  <a:lnTo>
                    <a:pt x="4660" y="2767"/>
                  </a:lnTo>
                  <a:lnTo>
                    <a:pt x="4418" y="2330"/>
                  </a:lnTo>
                  <a:lnTo>
                    <a:pt x="4078" y="1942"/>
                  </a:lnTo>
                  <a:lnTo>
                    <a:pt x="3738" y="1554"/>
                  </a:lnTo>
                  <a:lnTo>
                    <a:pt x="3398" y="1214"/>
                  </a:lnTo>
                  <a:lnTo>
                    <a:pt x="2962" y="923"/>
                  </a:lnTo>
                  <a:lnTo>
                    <a:pt x="2525" y="631"/>
                  </a:lnTo>
                  <a:lnTo>
                    <a:pt x="2088" y="437"/>
                  </a:lnTo>
                  <a:lnTo>
                    <a:pt x="1602" y="243"/>
                  </a:lnTo>
                  <a:lnTo>
                    <a:pt x="1069" y="97"/>
                  </a:lnTo>
                  <a:lnTo>
                    <a:pt x="535" y="4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4"/>
            <p:cNvSpPr/>
            <p:nvPr/>
          </p:nvSpPr>
          <p:spPr>
            <a:xfrm>
              <a:off x="3559400" y="41104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44"/>
          <p:cNvGrpSpPr/>
          <p:nvPr/>
        </p:nvGrpSpPr>
        <p:grpSpPr>
          <a:xfrm>
            <a:off x="1920048" y="3279154"/>
            <a:ext cx="280614" cy="287949"/>
            <a:chOff x="2404875" y="3592725"/>
            <a:chExt cx="298525" cy="293825"/>
          </a:xfrm>
        </p:grpSpPr>
        <p:sp>
          <p:nvSpPr>
            <p:cNvPr id="508" name="Google Shape;508;p44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44"/>
          <p:cNvGrpSpPr/>
          <p:nvPr/>
        </p:nvGrpSpPr>
        <p:grpSpPr>
          <a:xfrm>
            <a:off x="1945566" y="1710709"/>
            <a:ext cx="229536" cy="235432"/>
            <a:chOff x="4991425" y="3234750"/>
            <a:chExt cx="296175" cy="297225"/>
          </a:xfrm>
        </p:grpSpPr>
        <p:sp>
          <p:nvSpPr>
            <p:cNvPr id="512" name="Google Shape;512;p44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4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/>
          <p:nvPr>
            <p:ph idx="1" type="subTitle"/>
          </p:nvPr>
        </p:nvSpPr>
        <p:spPr>
          <a:xfrm>
            <a:off x="2035350" y="1965025"/>
            <a:ext cx="22488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Black"/>
                <a:ea typeface="Inter Black"/>
                <a:cs typeface="Inter Black"/>
                <a:sym typeface="Inter Black"/>
              </a:rPr>
              <a:t>Performance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523" name="Google Shape;523;p45"/>
          <p:cNvSpPr txBox="1"/>
          <p:nvPr>
            <p:ph idx="2" type="subTitle"/>
          </p:nvPr>
        </p:nvSpPr>
        <p:spPr>
          <a:xfrm>
            <a:off x="2002950" y="3398950"/>
            <a:ext cx="22488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Black"/>
                <a:ea typeface="Inter Black"/>
                <a:cs typeface="Inter Black"/>
                <a:sym typeface="Inter Black"/>
              </a:rPr>
              <a:t>Scalability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524" name="Google Shape;524;p45"/>
          <p:cNvSpPr txBox="1"/>
          <p:nvPr>
            <p:ph idx="3" type="subTitle"/>
          </p:nvPr>
        </p:nvSpPr>
        <p:spPr>
          <a:xfrm>
            <a:off x="4895450" y="1965025"/>
            <a:ext cx="22488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Black"/>
                <a:ea typeface="Inter Black"/>
                <a:cs typeface="Inter Black"/>
                <a:sym typeface="Inter Black"/>
              </a:rPr>
              <a:t>Accessibility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525" name="Google Shape;525;p45"/>
          <p:cNvSpPr txBox="1"/>
          <p:nvPr>
            <p:ph idx="4" type="subTitle"/>
          </p:nvPr>
        </p:nvSpPr>
        <p:spPr>
          <a:xfrm>
            <a:off x="4862025" y="3398950"/>
            <a:ext cx="22488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Black"/>
                <a:ea typeface="Inter Black"/>
                <a:cs typeface="Inter Black"/>
                <a:sym typeface="Inter Black"/>
              </a:rPr>
              <a:t>Usability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526" name="Google Shape;526;p45"/>
          <p:cNvSpPr txBox="1"/>
          <p:nvPr>
            <p:ph type="title"/>
          </p:nvPr>
        </p:nvSpPr>
        <p:spPr>
          <a:xfrm>
            <a:off x="720000" y="4439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527" name="Google Shape;527;p45"/>
          <p:cNvSpPr/>
          <p:nvPr/>
        </p:nvSpPr>
        <p:spPr>
          <a:xfrm>
            <a:off x="720000" y="1665775"/>
            <a:ext cx="1056900" cy="1056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5"/>
          <p:cNvSpPr/>
          <p:nvPr/>
        </p:nvSpPr>
        <p:spPr>
          <a:xfrm>
            <a:off x="720000" y="3099700"/>
            <a:ext cx="1056900" cy="1056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5"/>
          <p:cNvSpPr/>
          <p:nvPr/>
        </p:nvSpPr>
        <p:spPr>
          <a:xfrm>
            <a:off x="7367100" y="1665775"/>
            <a:ext cx="1056900" cy="1056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5"/>
          <p:cNvSpPr/>
          <p:nvPr/>
        </p:nvSpPr>
        <p:spPr>
          <a:xfrm>
            <a:off x="7367100" y="3099700"/>
            <a:ext cx="1056900" cy="1056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1" name="Google Shape;531;p45"/>
          <p:cNvGrpSpPr/>
          <p:nvPr/>
        </p:nvGrpSpPr>
        <p:grpSpPr>
          <a:xfrm>
            <a:off x="7721105" y="3434732"/>
            <a:ext cx="348888" cy="386836"/>
            <a:chOff x="3300325" y="249875"/>
            <a:chExt cx="433725" cy="480900"/>
          </a:xfrm>
        </p:grpSpPr>
        <p:sp>
          <p:nvSpPr>
            <p:cNvPr id="532" name="Google Shape;532;p45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8" name="Google Shape;538;p45"/>
          <p:cNvGrpSpPr/>
          <p:nvPr/>
        </p:nvGrpSpPr>
        <p:grpSpPr>
          <a:xfrm>
            <a:off x="7684362" y="1971946"/>
            <a:ext cx="444550" cy="444550"/>
            <a:chOff x="1716125" y="1843625"/>
            <a:chExt cx="503625" cy="503625"/>
          </a:xfrm>
        </p:grpSpPr>
        <p:sp>
          <p:nvSpPr>
            <p:cNvPr id="539" name="Google Shape;539;p45"/>
            <p:cNvSpPr/>
            <p:nvPr/>
          </p:nvSpPr>
          <p:spPr>
            <a:xfrm>
              <a:off x="1716125" y="2287775"/>
              <a:ext cx="503625" cy="59475"/>
            </a:xfrm>
            <a:custGeom>
              <a:rect b="b" l="l" r="r" t="t"/>
              <a:pathLst>
                <a:path extrusionOk="0" h="2379" w="20145">
                  <a:moveTo>
                    <a:pt x="1" y="0"/>
                  </a:moveTo>
                  <a:lnTo>
                    <a:pt x="1" y="2378"/>
                  </a:lnTo>
                  <a:lnTo>
                    <a:pt x="20144" y="2378"/>
                  </a:lnTo>
                  <a:lnTo>
                    <a:pt x="20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1923625" y="2222225"/>
              <a:ext cx="88625" cy="36450"/>
            </a:xfrm>
            <a:custGeom>
              <a:rect b="b" l="l" r="r" t="t"/>
              <a:pathLst>
                <a:path extrusionOk="0" h="1458" w="3545">
                  <a:moveTo>
                    <a:pt x="1" y="1"/>
                  </a:moveTo>
                  <a:lnTo>
                    <a:pt x="1" y="1457"/>
                  </a:lnTo>
                  <a:lnTo>
                    <a:pt x="3544" y="1457"/>
                  </a:lnTo>
                  <a:lnTo>
                    <a:pt x="3544" y="1"/>
                  </a:lnTo>
                  <a:lnTo>
                    <a:pt x="3107" y="98"/>
                  </a:lnTo>
                  <a:lnTo>
                    <a:pt x="2671" y="195"/>
                  </a:lnTo>
                  <a:lnTo>
                    <a:pt x="2234" y="244"/>
                  </a:lnTo>
                  <a:lnTo>
                    <a:pt x="1797" y="292"/>
                  </a:lnTo>
                  <a:lnTo>
                    <a:pt x="1311" y="244"/>
                  </a:lnTo>
                  <a:lnTo>
                    <a:pt x="875" y="195"/>
                  </a:lnTo>
                  <a:lnTo>
                    <a:pt x="438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1923625" y="2222225"/>
              <a:ext cx="88625" cy="36450"/>
            </a:xfrm>
            <a:custGeom>
              <a:rect b="b" l="l" r="r" t="t"/>
              <a:pathLst>
                <a:path extrusionOk="0" fill="none" h="1458" w="3545">
                  <a:moveTo>
                    <a:pt x="3544" y="1"/>
                  </a:moveTo>
                  <a:lnTo>
                    <a:pt x="3544" y="1"/>
                  </a:lnTo>
                  <a:lnTo>
                    <a:pt x="3107" y="98"/>
                  </a:lnTo>
                  <a:lnTo>
                    <a:pt x="2671" y="195"/>
                  </a:lnTo>
                  <a:lnTo>
                    <a:pt x="2234" y="244"/>
                  </a:lnTo>
                  <a:lnTo>
                    <a:pt x="1797" y="292"/>
                  </a:lnTo>
                  <a:lnTo>
                    <a:pt x="1797" y="292"/>
                  </a:lnTo>
                  <a:lnTo>
                    <a:pt x="1311" y="244"/>
                  </a:lnTo>
                  <a:lnTo>
                    <a:pt x="875" y="195"/>
                  </a:lnTo>
                  <a:lnTo>
                    <a:pt x="438" y="98"/>
                  </a:lnTo>
                  <a:lnTo>
                    <a:pt x="1" y="1"/>
                  </a:lnTo>
                  <a:lnTo>
                    <a:pt x="1" y="1457"/>
                  </a:lnTo>
                  <a:lnTo>
                    <a:pt x="3544" y="1457"/>
                  </a:lnTo>
                  <a:lnTo>
                    <a:pt x="3544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012225" y="22222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1849625" y="1961350"/>
              <a:ext cx="237850" cy="237850"/>
            </a:xfrm>
            <a:custGeom>
              <a:rect b="b" l="l" r="r" t="t"/>
              <a:pathLst>
                <a:path extrusionOk="0" h="9514" w="9514">
                  <a:moveTo>
                    <a:pt x="4757" y="0"/>
                  </a:moveTo>
                  <a:lnTo>
                    <a:pt x="4271" y="49"/>
                  </a:lnTo>
                  <a:lnTo>
                    <a:pt x="3786" y="97"/>
                  </a:lnTo>
                  <a:lnTo>
                    <a:pt x="3349" y="243"/>
                  </a:lnTo>
                  <a:lnTo>
                    <a:pt x="2912" y="388"/>
                  </a:lnTo>
                  <a:lnTo>
                    <a:pt x="2475" y="583"/>
                  </a:lnTo>
                  <a:lnTo>
                    <a:pt x="2087" y="825"/>
                  </a:lnTo>
                  <a:lnTo>
                    <a:pt x="1699" y="1116"/>
                  </a:lnTo>
                  <a:lnTo>
                    <a:pt x="1359" y="1408"/>
                  </a:lnTo>
                  <a:lnTo>
                    <a:pt x="1068" y="1747"/>
                  </a:lnTo>
                  <a:lnTo>
                    <a:pt x="777" y="2087"/>
                  </a:lnTo>
                  <a:lnTo>
                    <a:pt x="582" y="2524"/>
                  </a:lnTo>
                  <a:lnTo>
                    <a:pt x="340" y="2912"/>
                  </a:lnTo>
                  <a:lnTo>
                    <a:pt x="194" y="3349"/>
                  </a:lnTo>
                  <a:lnTo>
                    <a:pt x="97" y="3835"/>
                  </a:lnTo>
                  <a:lnTo>
                    <a:pt x="0" y="4271"/>
                  </a:lnTo>
                  <a:lnTo>
                    <a:pt x="0" y="4757"/>
                  </a:lnTo>
                  <a:lnTo>
                    <a:pt x="0" y="5339"/>
                  </a:lnTo>
                  <a:lnTo>
                    <a:pt x="97" y="5873"/>
                  </a:lnTo>
                  <a:lnTo>
                    <a:pt x="243" y="6359"/>
                  </a:lnTo>
                  <a:lnTo>
                    <a:pt x="485" y="6893"/>
                  </a:lnTo>
                  <a:lnTo>
                    <a:pt x="728" y="7329"/>
                  </a:lnTo>
                  <a:lnTo>
                    <a:pt x="1068" y="7766"/>
                  </a:lnTo>
                  <a:lnTo>
                    <a:pt x="1408" y="8155"/>
                  </a:lnTo>
                  <a:lnTo>
                    <a:pt x="1796" y="8494"/>
                  </a:lnTo>
                  <a:lnTo>
                    <a:pt x="1796" y="3592"/>
                  </a:lnTo>
                  <a:lnTo>
                    <a:pt x="2961" y="3592"/>
                  </a:lnTo>
                  <a:lnTo>
                    <a:pt x="2961" y="9174"/>
                  </a:lnTo>
                  <a:lnTo>
                    <a:pt x="3398" y="9320"/>
                  </a:lnTo>
                  <a:lnTo>
                    <a:pt x="3835" y="9417"/>
                  </a:lnTo>
                  <a:lnTo>
                    <a:pt x="4271" y="9514"/>
                  </a:lnTo>
                  <a:lnTo>
                    <a:pt x="5194" y="9514"/>
                  </a:lnTo>
                  <a:lnTo>
                    <a:pt x="5679" y="9417"/>
                  </a:lnTo>
                  <a:lnTo>
                    <a:pt x="6116" y="9320"/>
                  </a:lnTo>
                  <a:lnTo>
                    <a:pt x="6504" y="9174"/>
                  </a:lnTo>
                  <a:lnTo>
                    <a:pt x="6504" y="3592"/>
                  </a:lnTo>
                  <a:lnTo>
                    <a:pt x="7669" y="3592"/>
                  </a:lnTo>
                  <a:lnTo>
                    <a:pt x="7669" y="8494"/>
                  </a:lnTo>
                  <a:lnTo>
                    <a:pt x="8106" y="8155"/>
                  </a:lnTo>
                  <a:lnTo>
                    <a:pt x="8446" y="7766"/>
                  </a:lnTo>
                  <a:lnTo>
                    <a:pt x="8737" y="7329"/>
                  </a:lnTo>
                  <a:lnTo>
                    <a:pt x="9028" y="6893"/>
                  </a:lnTo>
                  <a:lnTo>
                    <a:pt x="9222" y="6359"/>
                  </a:lnTo>
                  <a:lnTo>
                    <a:pt x="9368" y="5873"/>
                  </a:lnTo>
                  <a:lnTo>
                    <a:pt x="9465" y="5339"/>
                  </a:lnTo>
                  <a:lnTo>
                    <a:pt x="9514" y="4757"/>
                  </a:lnTo>
                  <a:lnTo>
                    <a:pt x="9465" y="4271"/>
                  </a:lnTo>
                  <a:lnTo>
                    <a:pt x="9417" y="3835"/>
                  </a:lnTo>
                  <a:lnTo>
                    <a:pt x="9271" y="3349"/>
                  </a:lnTo>
                  <a:lnTo>
                    <a:pt x="9125" y="2912"/>
                  </a:lnTo>
                  <a:lnTo>
                    <a:pt x="8931" y="2524"/>
                  </a:lnTo>
                  <a:lnTo>
                    <a:pt x="8689" y="2087"/>
                  </a:lnTo>
                  <a:lnTo>
                    <a:pt x="8397" y="1747"/>
                  </a:lnTo>
                  <a:lnTo>
                    <a:pt x="8106" y="1408"/>
                  </a:lnTo>
                  <a:lnTo>
                    <a:pt x="7766" y="1116"/>
                  </a:lnTo>
                  <a:lnTo>
                    <a:pt x="7378" y="825"/>
                  </a:lnTo>
                  <a:lnTo>
                    <a:pt x="6990" y="583"/>
                  </a:lnTo>
                  <a:lnTo>
                    <a:pt x="6601" y="388"/>
                  </a:lnTo>
                  <a:lnTo>
                    <a:pt x="6164" y="243"/>
                  </a:lnTo>
                  <a:lnTo>
                    <a:pt x="5679" y="97"/>
                  </a:lnTo>
                  <a:lnTo>
                    <a:pt x="5242" y="49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1849625" y="1961350"/>
              <a:ext cx="237850" cy="237850"/>
            </a:xfrm>
            <a:custGeom>
              <a:rect b="b" l="l" r="r" t="t"/>
              <a:pathLst>
                <a:path extrusionOk="0" fill="none" h="9514" w="9514">
                  <a:moveTo>
                    <a:pt x="2961" y="3592"/>
                  </a:moveTo>
                  <a:lnTo>
                    <a:pt x="2961" y="9174"/>
                  </a:lnTo>
                  <a:lnTo>
                    <a:pt x="2961" y="9174"/>
                  </a:lnTo>
                  <a:lnTo>
                    <a:pt x="3398" y="9320"/>
                  </a:lnTo>
                  <a:lnTo>
                    <a:pt x="3835" y="9417"/>
                  </a:lnTo>
                  <a:lnTo>
                    <a:pt x="4271" y="9514"/>
                  </a:lnTo>
                  <a:lnTo>
                    <a:pt x="4757" y="9514"/>
                  </a:lnTo>
                  <a:lnTo>
                    <a:pt x="4757" y="9514"/>
                  </a:lnTo>
                  <a:lnTo>
                    <a:pt x="5194" y="9514"/>
                  </a:lnTo>
                  <a:lnTo>
                    <a:pt x="5679" y="9417"/>
                  </a:lnTo>
                  <a:lnTo>
                    <a:pt x="6116" y="9320"/>
                  </a:lnTo>
                  <a:lnTo>
                    <a:pt x="6504" y="9174"/>
                  </a:lnTo>
                  <a:lnTo>
                    <a:pt x="6504" y="3592"/>
                  </a:lnTo>
                  <a:lnTo>
                    <a:pt x="7669" y="3592"/>
                  </a:lnTo>
                  <a:lnTo>
                    <a:pt x="7669" y="8494"/>
                  </a:lnTo>
                  <a:lnTo>
                    <a:pt x="7669" y="8494"/>
                  </a:lnTo>
                  <a:lnTo>
                    <a:pt x="8106" y="8155"/>
                  </a:lnTo>
                  <a:lnTo>
                    <a:pt x="8446" y="7766"/>
                  </a:lnTo>
                  <a:lnTo>
                    <a:pt x="8737" y="7329"/>
                  </a:lnTo>
                  <a:lnTo>
                    <a:pt x="9028" y="6893"/>
                  </a:lnTo>
                  <a:lnTo>
                    <a:pt x="9222" y="6359"/>
                  </a:lnTo>
                  <a:lnTo>
                    <a:pt x="9368" y="5873"/>
                  </a:lnTo>
                  <a:lnTo>
                    <a:pt x="9465" y="5339"/>
                  </a:lnTo>
                  <a:lnTo>
                    <a:pt x="9514" y="4757"/>
                  </a:lnTo>
                  <a:lnTo>
                    <a:pt x="9514" y="4757"/>
                  </a:lnTo>
                  <a:lnTo>
                    <a:pt x="9465" y="4271"/>
                  </a:lnTo>
                  <a:lnTo>
                    <a:pt x="9417" y="3835"/>
                  </a:lnTo>
                  <a:lnTo>
                    <a:pt x="9271" y="3349"/>
                  </a:lnTo>
                  <a:lnTo>
                    <a:pt x="9125" y="2912"/>
                  </a:lnTo>
                  <a:lnTo>
                    <a:pt x="8931" y="2524"/>
                  </a:lnTo>
                  <a:lnTo>
                    <a:pt x="8689" y="2087"/>
                  </a:lnTo>
                  <a:lnTo>
                    <a:pt x="8397" y="1747"/>
                  </a:lnTo>
                  <a:lnTo>
                    <a:pt x="8106" y="1408"/>
                  </a:lnTo>
                  <a:lnTo>
                    <a:pt x="7766" y="1116"/>
                  </a:lnTo>
                  <a:lnTo>
                    <a:pt x="7378" y="825"/>
                  </a:lnTo>
                  <a:lnTo>
                    <a:pt x="6990" y="583"/>
                  </a:lnTo>
                  <a:lnTo>
                    <a:pt x="6601" y="388"/>
                  </a:lnTo>
                  <a:lnTo>
                    <a:pt x="6164" y="243"/>
                  </a:lnTo>
                  <a:lnTo>
                    <a:pt x="5679" y="97"/>
                  </a:lnTo>
                  <a:lnTo>
                    <a:pt x="5242" y="49"/>
                  </a:lnTo>
                  <a:lnTo>
                    <a:pt x="4757" y="0"/>
                  </a:lnTo>
                  <a:lnTo>
                    <a:pt x="4757" y="0"/>
                  </a:lnTo>
                  <a:lnTo>
                    <a:pt x="4271" y="49"/>
                  </a:lnTo>
                  <a:lnTo>
                    <a:pt x="3786" y="97"/>
                  </a:lnTo>
                  <a:lnTo>
                    <a:pt x="3349" y="243"/>
                  </a:lnTo>
                  <a:lnTo>
                    <a:pt x="2912" y="388"/>
                  </a:lnTo>
                  <a:lnTo>
                    <a:pt x="2475" y="583"/>
                  </a:lnTo>
                  <a:lnTo>
                    <a:pt x="2087" y="825"/>
                  </a:lnTo>
                  <a:lnTo>
                    <a:pt x="1699" y="1116"/>
                  </a:lnTo>
                  <a:lnTo>
                    <a:pt x="1359" y="1408"/>
                  </a:lnTo>
                  <a:lnTo>
                    <a:pt x="1068" y="1747"/>
                  </a:lnTo>
                  <a:lnTo>
                    <a:pt x="777" y="2087"/>
                  </a:lnTo>
                  <a:lnTo>
                    <a:pt x="582" y="2524"/>
                  </a:lnTo>
                  <a:lnTo>
                    <a:pt x="340" y="2912"/>
                  </a:lnTo>
                  <a:lnTo>
                    <a:pt x="194" y="3349"/>
                  </a:lnTo>
                  <a:lnTo>
                    <a:pt x="97" y="3835"/>
                  </a:lnTo>
                  <a:lnTo>
                    <a:pt x="0" y="4271"/>
                  </a:lnTo>
                  <a:lnTo>
                    <a:pt x="0" y="4757"/>
                  </a:lnTo>
                  <a:lnTo>
                    <a:pt x="0" y="4757"/>
                  </a:lnTo>
                  <a:lnTo>
                    <a:pt x="0" y="5339"/>
                  </a:lnTo>
                  <a:lnTo>
                    <a:pt x="97" y="5873"/>
                  </a:lnTo>
                  <a:lnTo>
                    <a:pt x="243" y="6359"/>
                  </a:lnTo>
                  <a:lnTo>
                    <a:pt x="485" y="6893"/>
                  </a:lnTo>
                  <a:lnTo>
                    <a:pt x="728" y="7329"/>
                  </a:lnTo>
                  <a:lnTo>
                    <a:pt x="1068" y="7766"/>
                  </a:lnTo>
                  <a:lnTo>
                    <a:pt x="1408" y="8155"/>
                  </a:lnTo>
                  <a:lnTo>
                    <a:pt x="1796" y="8494"/>
                  </a:lnTo>
                  <a:lnTo>
                    <a:pt x="1796" y="3592"/>
                  </a:lnTo>
                  <a:lnTo>
                    <a:pt x="2961" y="359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1923625" y="20511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1730700" y="1843625"/>
              <a:ext cx="474475" cy="415050"/>
            </a:xfrm>
            <a:custGeom>
              <a:rect b="b" l="l" r="r" t="t"/>
              <a:pathLst>
                <a:path extrusionOk="0" h="16602" w="18979">
                  <a:moveTo>
                    <a:pt x="9514" y="1"/>
                  </a:moveTo>
                  <a:lnTo>
                    <a:pt x="8543" y="49"/>
                  </a:lnTo>
                  <a:lnTo>
                    <a:pt x="7621" y="195"/>
                  </a:lnTo>
                  <a:lnTo>
                    <a:pt x="6747" y="389"/>
                  </a:lnTo>
                  <a:lnTo>
                    <a:pt x="5873" y="729"/>
                  </a:lnTo>
                  <a:lnTo>
                    <a:pt x="5048" y="1117"/>
                  </a:lnTo>
                  <a:lnTo>
                    <a:pt x="4223" y="1603"/>
                  </a:lnTo>
                  <a:lnTo>
                    <a:pt x="3495" y="2136"/>
                  </a:lnTo>
                  <a:lnTo>
                    <a:pt x="2815" y="2768"/>
                  </a:lnTo>
                  <a:lnTo>
                    <a:pt x="2184" y="3496"/>
                  </a:lnTo>
                  <a:lnTo>
                    <a:pt x="1602" y="4224"/>
                  </a:lnTo>
                  <a:lnTo>
                    <a:pt x="1117" y="5000"/>
                  </a:lnTo>
                  <a:lnTo>
                    <a:pt x="728" y="5825"/>
                  </a:lnTo>
                  <a:lnTo>
                    <a:pt x="437" y="6699"/>
                  </a:lnTo>
                  <a:lnTo>
                    <a:pt x="194" y="7621"/>
                  </a:lnTo>
                  <a:lnTo>
                    <a:pt x="49" y="8544"/>
                  </a:lnTo>
                  <a:lnTo>
                    <a:pt x="0" y="9466"/>
                  </a:lnTo>
                  <a:lnTo>
                    <a:pt x="49" y="10097"/>
                  </a:lnTo>
                  <a:lnTo>
                    <a:pt x="97" y="10728"/>
                  </a:lnTo>
                  <a:lnTo>
                    <a:pt x="194" y="11359"/>
                  </a:lnTo>
                  <a:lnTo>
                    <a:pt x="340" y="11990"/>
                  </a:lnTo>
                  <a:lnTo>
                    <a:pt x="534" y="12572"/>
                  </a:lnTo>
                  <a:lnTo>
                    <a:pt x="777" y="13155"/>
                  </a:lnTo>
                  <a:lnTo>
                    <a:pt x="1019" y="13737"/>
                  </a:lnTo>
                  <a:lnTo>
                    <a:pt x="1311" y="14271"/>
                  </a:lnTo>
                  <a:lnTo>
                    <a:pt x="1748" y="14902"/>
                  </a:lnTo>
                  <a:lnTo>
                    <a:pt x="2184" y="15533"/>
                  </a:lnTo>
                  <a:lnTo>
                    <a:pt x="2718" y="16067"/>
                  </a:lnTo>
                  <a:lnTo>
                    <a:pt x="3252" y="16601"/>
                  </a:lnTo>
                  <a:lnTo>
                    <a:pt x="6553" y="16601"/>
                  </a:lnTo>
                  <a:lnTo>
                    <a:pt x="6553" y="14611"/>
                  </a:lnTo>
                  <a:lnTo>
                    <a:pt x="5922" y="14223"/>
                  </a:lnTo>
                  <a:lnTo>
                    <a:pt x="5339" y="13689"/>
                  </a:lnTo>
                  <a:lnTo>
                    <a:pt x="4806" y="13106"/>
                  </a:lnTo>
                  <a:lnTo>
                    <a:pt x="4369" y="12475"/>
                  </a:lnTo>
                  <a:lnTo>
                    <a:pt x="4029" y="11796"/>
                  </a:lnTo>
                  <a:lnTo>
                    <a:pt x="3786" y="11068"/>
                  </a:lnTo>
                  <a:lnTo>
                    <a:pt x="3592" y="10291"/>
                  </a:lnTo>
                  <a:lnTo>
                    <a:pt x="3544" y="9466"/>
                  </a:lnTo>
                  <a:lnTo>
                    <a:pt x="3592" y="8883"/>
                  </a:lnTo>
                  <a:lnTo>
                    <a:pt x="3689" y="8301"/>
                  </a:lnTo>
                  <a:lnTo>
                    <a:pt x="3835" y="7718"/>
                  </a:lnTo>
                  <a:lnTo>
                    <a:pt x="4029" y="7185"/>
                  </a:lnTo>
                  <a:lnTo>
                    <a:pt x="4272" y="6651"/>
                  </a:lnTo>
                  <a:lnTo>
                    <a:pt x="4563" y="6165"/>
                  </a:lnTo>
                  <a:lnTo>
                    <a:pt x="4903" y="5680"/>
                  </a:lnTo>
                  <a:lnTo>
                    <a:pt x="5291" y="5292"/>
                  </a:lnTo>
                  <a:lnTo>
                    <a:pt x="5728" y="4903"/>
                  </a:lnTo>
                  <a:lnTo>
                    <a:pt x="6165" y="4563"/>
                  </a:lnTo>
                  <a:lnTo>
                    <a:pt x="6650" y="4272"/>
                  </a:lnTo>
                  <a:lnTo>
                    <a:pt x="7184" y="4030"/>
                  </a:lnTo>
                  <a:lnTo>
                    <a:pt x="7718" y="3787"/>
                  </a:lnTo>
                  <a:lnTo>
                    <a:pt x="8300" y="3641"/>
                  </a:lnTo>
                  <a:lnTo>
                    <a:pt x="8883" y="3593"/>
                  </a:lnTo>
                  <a:lnTo>
                    <a:pt x="9514" y="3544"/>
                  </a:lnTo>
                  <a:lnTo>
                    <a:pt x="10096" y="3593"/>
                  </a:lnTo>
                  <a:lnTo>
                    <a:pt x="10679" y="3641"/>
                  </a:lnTo>
                  <a:lnTo>
                    <a:pt x="11261" y="3787"/>
                  </a:lnTo>
                  <a:lnTo>
                    <a:pt x="11795" y="4030"/>
                  </a:lnTo>
                  <a:lnTo>
                    <a:pt x="12329" y="4272"/>
                  </a:lnTo>
                  <a:lnTo>
                    <a:pt x="12815" y="4563"/>
                  </a:lnTo>
                  <a:lnTo>
                    <a:pt x="13251" y="4903"/>
                  </a:lnTo>
                  <a:lnTo>
                    <a:pt x="13688" y="5292"/>
                  </a:lnTo>
                  <a:lnTo>
                    <a:pt x="14077" y="5680"/>
                  </a:lnTo>
                  <a:lnTo>
                    <a:pt x="14416" y="6165"/>
                  </a:lnTo>
                  <a:lnTo>
                    <a:pt x="14708" y="6651"/>
                  </a:lnTo>
                  <a:lnTo>
                    <a:pt x="14950" y="7185"/>
                  </a:lnTo>
                  <a:lnTo>
                    <a:pt x="15193" y="7718"/>
                  </a:lnTo>
                  <a:lnTo>
                    <a:pt x="15339" y="8301"/>
                  </a:lnTo>
                  <a:lnTo>
                    <a:pt x="15387" y="8883"/>
                  </a:lnTo>
                  <a:lnTo>
                    <a:pt x="15436" y="9466"/>
                  </a:lnTo>
                  <a:lnTo>
                    <a:pt x="15387" y="10291"/>
                  </a:lnTo>
                  <a:lnTo>
                    <a:pt x="15241" y="11068"/>
                  </a:lnTo>
                  <a:lnTo>
                    <a:pt x="14950" y="11796"/>
                  </a:lnTo>
                  <a:lnTo>
                    <a:pt x="14610" y="12475"/>
                  </a:lnTo>
                  <a:lnTo>
                    <a:pt x="14174" y="13106"/>
                  </a:lnTo>
                  <a:lnTo>
                    <a:pt x="13688" y="13689"/>
                  </a:lnTo>
                  <a:lnTo>
                    <a:pt x="13106" y="14223"/>
                  </a:lnTo>
                  <a:lnTo>
                    <a:pt x="12426" y="14611"/>
                  </a:lnTo>
                  <a:lnTo>
                    <a:pt x="12426" y="16601"/>
                  </a:lnTo>
                  <a:lnTo>
                    <a:pt x="15775" y="16601"/>
                  </a:lnTo>
                  <a:lnTo>
                    <a:pt x="16309" y="16067"/>
                  </a:lnTo>
                  <a:lnTo>
                    <a:pt x="16795" y="15533"/>
                  </a:lnTo>
                  <a:lnTo>
                    <a:pt x="17232" y="14902"/>
                  </a:lnTo>
                  <a:lnTo>
                    <a:pt x="17668" y="14271"/>
                  </a:lnTo>
                  <a:lnTo>
                    <a:pt x="17960" y="13737"/>
                  </a:lnTo>
                  <a:lnTo>
                    <a:pt x="18251" y="13155"/>
                  </a:lnTo>
                  <a:lnTo>
                    <a:pt x="18445" y="12572"/>
                  </a:lnTo>
                  <a:lnTo>
                    <a:pt x="18639" y="11990"/>
                  </a:lnTo>
                  <a:lnTo>
                    <a:pt x="18785" y="11359"/>
                  </a:lnTo>
                  <a:lnTo>
                    <a:pt x="18882" y="10728"/>
                  </a:lnTo>
                  <a:lnTo>
                    <a:pt x="18930" y="10097"/>
                  </a:lnTo>
                  <a:lnTo>
                    <a:pt x="18979" y="9466"/>
                  </a:lnTo>
                  <a:lnTo>
                    <a:pt x="18930" y="8544"/>
                  </a:lnTo>
                  <a:lnTo>
                    <a:pt x="18785" y="7621"/>
                  </a:lnTo>
                  <a:lnTo>
                    <a:pt x="18591" y="6699"/>
                  </a:lnTo>
                  <a:lnTo>
                    <a:pt x="18251" y="5825"/>
                  </a:lnTo>
                  <a:lnTo>
                    <a:pt x="17863" y="5000"/>
                  </a:lnTo>
                  <a:lnTo>
                    <a:pt x="17377" y="4224"/>
                  </a:lnTo>
                  <a:lnTo>
                    <a:pt x="16843" y="3496"/>
                  </a:lnTo>
                  <a:lnTo>
                    <a:pt x="16212" y="2768"/>
                  </a:lnTo>
                  <a:lnTo>
                    <a:pt x="15484" y="2136"/>
                  </a:lnTo>
                  <a:lnTo>
                    <a:pt x="14756" y="1603"/>
                  </a:lnTo>
                  <a:lnTo>
                    <a:pt x="13979" y="1117"/>
                  </a:lnTo>
                  <a:lnTo>
                    <a:pt x="13106" y="729"/>
                  </a:lnTo>
                  <a:lnTo>
                    <a:pt x="12281" y="389"/>
                  </a:lnTo>
                  <a:lnTo>
                    <a:pt x="11358" y="195"/>
                  </a:lnTo>
                  <a:lnTo>
                    <a:pt x="10436" y="49"/>
                  </a:lnTo>
                  <a:lnTo>
                    <a:pt x="95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1730700" y="1843625"/>
              <a:ext cx="474475" cy="415050"/>
            </a:xfrm>
            <a:custGeom>
              <a:rect b="b" l="l" r="r" t="t"/>
              <a:pathLst>
                <a:path extrusionOk="0" fill="none" h="16602" w="18979">
                  <a:moveTo>
                    <a:pt x="6553" y="16601"/>
                  </a:moveTo>
                  <a:lnTo>
                    <a:pt x="6553" y="14611"/>
                  </a:lnTo>
                  <a:lnTo>
                    <a:pt x="6553" y="14611"/>
                  </a:lnTo>
                  <a:lnTo>
                    <a:pt x="5922" y="14223"/>
                  </a:lnTo>
                  <a:lnTo>
                    <a:pt x="5339" y="13689"/>
                  </a:lnTo>
                  <a:lnTo>
                    <a:pt x="4806" y="13106"/>
                  </a:lnTo>
                  <a:lnTo>
                    <a:pt x="4369" y="12475"/>
                  </a:lnTo>
                  <a:lnTo>
                    <a:pt x="4029" y="11796"/>
                  </a:lnTo>
                  <a:lnTo>
                    <a:pt x="3786" y="11068"/>
                  </a:lnTo>
                  <a:lnTo>
                    <a:pt x="3592" y="10291"/>
                  </a:lnTo>
                  <a:lnTo>
                    <a:pt x="3544" y="9466"/>
                  </a:lnTo>
                  <a:lnTo>
                    <a:pt x="3544" y="9466"/>
                  </a:lnTo>
                  <a:lnTo>
                    <a:pt x="3592" y="8883"/>
                  </a:lnTo>
                  <a:lnTo>
                    <a:pt x="3689" y="8301"/>
                  </a:lnTo>
                  <a:lnTo>
                    <a:pt x="3835" y="7718"/>
                  </a:lnTo>
                  <a:lnTo>
                    <a:pt x="4029" y="7185"/>
                  </a:lnTo>
                  <a:lnTo>
                    <a:pt x="4272" y="6651"/>
                  </a:lnTo>
                  <a:lnTo>
                    <a:pt x="4563" y="6165"/>
                  </a:lnTo>
                  <a:lnTo>
                    <a:pt x="4903" y="5680"/>
                  </a:lnTo>
                  <a:lnTo>
                    <a:pt x="5291" y="5292"/>
                  </a:lnTo>
                  <a:lnTo>
                    <a:pt x="5728" y="4903"/>
                  </a:lnTo>
                  <a:lnTo>
                    <a:pt x="6165" y="4563"/>
                  </a:lnTo>
                  <a:lnTo>
                    <a:pt x="6650" y="4272"/>
                  </a:lnTo>
                  <a:lnTo>
                    <a:pt x="7184" y="4030"/>
                  </a:lnTo>
                  <a:lnTo>
                    <a:pt x="7718" y="3787"/>
                  </a:lnTo>
                  <a:lnTo>
                    <a:pt x="8300" y="3641"/>
                  </a:lnTo>
                  <a:lnTo>
                    <a:pt x="8883" y="3593"/>
                  </a:lnTo>
                  <a:lnTo>
                    <a:pt x="9514" y="3544"/>
                  </a:lnTo>
                  <a:lnTo>
                    <a:pt x="9514" y="3544"/>
                  </a:lnTo>
                  <a:lnTo>
                    <a:pt x="10096" y="3593"/>
                  </a:lnTo>
                  <a:lnTo>
                    <a:pt x="10679" y="3641"/>
                  </a:lnTo>
                  <a:lnTo>
                    <a:pt x="11261" y="3787"/>
                  </a:lnTo>
                  <a:lnTo>
                    <a:pt x="11795" y="4030"/>
                  </a:lnTo>
                  <a:lnTo>
                    <a:pt x="12329" y="4272"/>
                  </a:lnTo>
                  <a:lnTo>
                    <a:pt x="12815" y="4563"/>
                  </a:lnTo>
                  <a:lnTo>
                    <a:pt x="13251" y="4903"/>
                  </a:lnTo>
                  <a:lnTo>
                    <a:pt x="13688" y="5292"/>
                  </a:lnTo>
                  <a:lnTo>
                    <a:pt x="14077" y="5680"/>
                  </a:lnTo>
                  <a:lnTo>
                    <a:pt x="14416" y="6165"/>
                  </a:lnTo>
                  <a:lnTo>
                    <a:pt x="14708" y="6651"/>
                  </a:lnTo>
                  <a:lnTo>
                    <a:pt x="14950" y="7185"/>
                  </a:lnTo>
                  <a:lnTo>
                    <a:pt x="15193" y="7718"/>
                  </a:lnTo>
                  <a:lnTo>
                    <a:pt x="15339" y="8301"/>
                  </a:lnTo>
                  <a:lnTo>
                    <a:pt x="15387" y="8883"/>
                  </a:lnTo>
                  <a:lnTo>
                    <a:pt x="15436" y="9466"/>
                  </a:lnTo>
                  <a:lnTo>
                    <a:pt x="15436" y="9466"/>
                  </a:lnTo>
                  <a:lnTo>
                    <a:pt x="15387" y="10291"/>
                  </a:lnTo>
                  <a:lnTo>
                    <a:pt x="15241" y="11068"/>
                  </a:lnTo>
                  <a:lnTo>
                    <a:pt x="14950" y="11796"/>
                  </a:lnTo>
                  <a:lnTo>
                    <a:pt x="14610" y="12475"/>
                  </a:lnTo>
                  <a:lnTo>
                    <a:pt x="14174" y="13106"/>
                  </a:lnTo>
                  <a:lnTo>
                    <a:pt x="13688" y="13689"/>
                  </a:lnTo>
                  <a:lnTo>
                    <a:pt x="13106" y="14223"/>
                  </a:lnTo>
                  <a:lnTo>
                    <a:pt x="12426" y="14611"/>
                  </a:lnTo>
                  <a:lnTo>
                    <a:pt x="12426" y="16601"/>
                  </a:lnTo>
                  <a:lnTo>
                    <a:pt x="15775" y="16601"/>
                  </a:lnTo>
                  <a:lnTo>
                    <a:pt x="15775" y="16601"/>
                  </a:lnTo>
                  <a:lnTo>
                    <a:pt x="16309" y="16067"/>
                  </a:lnTo>
                  <a:lnTo>
                    <a:pt x="16795" y="15533"/>
                  </a:lnTo>
                  <a:lnTo>
                    <a:pt x="17232" y="14902"/>
                  </a:lnTo>
                  <a:lnTo>
                    <a:pt x="17668" y="14271"/>
                  </a:lnTo>
                  <a:lnTo>
                    <a:pt x="17668" y="14271"/>
                  </a:lnTo>
                  <a:lnTo>
                    <a:pt x="17960" y="13737"/>
                  </a:lnTo>
                  <a:lnTo>
                    <a:pt x="18251" y="13155"/>
                  </a:lnTo>
                  <a:lnTo>
                    <a:pt x="18445" y="12572"/>
                  </a:lnTo>
                  <a:lnTo>
                    <a:pt x="18639" y="11990"/>
                  </a:lnTo>
                  <a:lnTo>
                    <a:pt x="18785" y="11359"/>
                  </a:lnTo>
                  <a:lnTo>
                    <a:pt x="18882" y="10728"/>
                  </a:lnTo>
                  <a:lnTo>
                    <a:pt x="18930" y="10097"/>
                  </a:lnTo>
                  <a:lnTo>
                    <a:pt x="18979" y="9466"/>
                  </a:lnTo>
                  <a:lnTo>
                    <a:pt x="18979" y="9466"/>
                  </a:lnTo>
                  <a:lnTo>
                    <a:pt x="18930" y="8544"/>
                  </a:lnTo>
                  <a:lnTo>
                    <a:pt x="18785" y="7621"/>
                  </a:lnTo>
                  <a:lnTo>
                    <a:pt x="18591" y="6699"/>
                  </a:lnTo>
                  <a:lnTo>
                    <a:pt x="18251" y="5825"/>
                  </a:lnTo>
                  <a:lnTo>
                    <a:pt x="17863" y="5000"/>
                  </a:lnTo>
                  <a:lnTo>
                    <a:pt x="17377" y="4224"/>
                  </a:lnTo>
                  <a:lnTo>
                    <a:pt x="16843" y="3496"/>
                  </a:lnTo>
                  <a:lnTo>
                    <a:pt x="16212" y="2768"/>
                  </a:lnTo>
                  <a:lnTo>
                    <a:pt x="16212" y="2768"/>
                  </a:lnTo>
                  <a:lnTo>
                    <a:pt x="15484" y="2136"/>
                  </a:lnTo>
                  <a:lnTo>
                    <a:pt x="14756" y="1603"/>
                  </a:lnTo>
                  <a:lnTo>
                    <a:pt x="13979" y="1117"/>
                  </a:lnTo>
                  <a:lnTo>
                    <a:pt x="13106" y="729"/>
                  </a:lnTo>
                  <a:lnTo>
                    <a:pt x="12281" y="389"/>
                  </a:lnTo>
                  <a:lnTo>
                    <a:pt x="11358" y="195"/>
                  </a:lnTo>
                  <a:lnTo>
                    <a:pt x="10436" y="49"/>
                  </a:lnTo>
                  <a:lnTo>
                    <a:pt x="9514" y="1"/>
                  </a:lnTo>
                  <a:lnTo>
                    <a:pt x="9514" y="1"/>
                  </a:lnTo>
                  <a:lnTo>
                    <a:pt x="8543" y="49"/>
                  </a:lnTo>
                  <a:lnTo>
                    <a:pt x="7621" y="195"/>
                  </a:lnTo>
                  <a:lnTo>
                    <a:pt x="6747" y="389"/>
                  </a:lnTo>
                  <a:lnTo>
                    <a:pt x="5873" y="729"/>
                  </a:lnTo>
                  <a:lnTo>
                    <a:pt x="5048" y="1117"/>
                  </a:lnTo>
                  <a:lnTo>
                    <a:pt x="4223" y="1603"/>
                  </a:lnTo>
                  <a:lnTo>
                    <a:pt x="3495" y="2136"/>
                  </a:lnTo>
                  <a:lnTo>
                    <a:pt x="2815" y="2768"/>
                  </a:lnTo>
                  <a:lnTo>
                    <a:pt x="2815" y="2768"/>
                  </a:lnTo>
                  <a:lnTo>
                    <a:pt x="2184" y="3496"/>
                  </a:lnTo>
                  <a:lnTo>
                    <a:pt x="1602" y="4224"/>
                  </a:lnTo>
                  <a:lnTo>
                    <a:pt x="1117" y="5000"/>
                  </a:lnTo>
                  <a:lnTo>
                    <a:pt x="728" y="5825"/>
                  </a:lnTo>
                  <a:lnTo>
                    <a:pt x="437" y="6699"/>
                  </a:lnTo>
                  <a:lnTo>
                    <a:pt x="194" y="7621"/>
                  </a:lnTo>
                  <a:lnTo>
                    <a:pt x="49" y="8544"/>
                  </a:lnTo>
                  <a:lnTo>
                    <a:pt x="0" y="9466"/>
                  </a:lnTo>
                  <a:lnTo>
                    <a:pt x="0" y="9466"/>
                  </a:lnTo>
                  <a:lnTo>
                    <a:pt x="49" y="10097"/>
                  </a:lnTo>
                  <a:lnTo>
                    <a:pt x="97" y="10728"/>
                  </a:lnTo>
                  <a:lnTo>
                    <a:pt x="194" y="11359"/>
                  </a:lnTo>
                  <a:lnTo>
                    <a:pt x="340" y="11990"/>
                  </a:lnTo>
                  <a:lnTo>
                    <a:pt x="534" y="12572"/>
                  </a:lnTo>
                  <a:lnTo>
                    <a:pt x="777" y="13155"/>
                  </a:lnTo>
                  <a:lnTo>
                    <a:pt x="1019" y="13737"/>
                  </a:lnTo>
                  <a:lnTo>
                    <a:pt x="1311" y="14271"/>
                  </a:lnTo>
                  <a:lnTo>
                    <a:pt x="1311" y="14271"/>
                  </a:lnTo>
                  <a:lnTo>
                    <a:pt x="1748" y="14902"/>
                  </a:lnTo>
                  <a:lnTo>
                    <a:pt x="2184" y="15533"/>
                  </a:lnTo>
                  <a:lnTo>
                    <a:pt x="2718" y="16067"/>
                  </a:lnTo>
                  <a:lnTo>
                    <a:pt x="3252" y="16601"/>
                  </a:lnTo>
                  <a:lnTo>
                    <a:pt x="6553" y="1660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1894500" y="2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45"/>
          <p:cNvGrpSpPr/>
          <p:nvPr/>
        </p:nvGrpSpPr>
        <p:grpSpPr>
          <a:xfrm>
            <a:off x="1015116" y="1971966"/>
            <a:ext cx="444528" cy="444528"/>
            <a:chOff x="6878275" y="4110400"/>
            <a:chExt cx="503600" cy="503600"/>
          </a:xfrm>
        </p:grpSpPr>
        <p:sp>
          <p:nvSpPr>
            <p:cNvPr id="550" name="Google Shape;550;p45"/>
            <p:cNvSpPr/>
            <p:nvPr/>
          </p:nvSpPr>
          <p:spPr>
            <a:xfrm>
              <a:off x="7011750" y="4110400"/>
              <a:ext cx="236650" cy="128650"/>
            </a:xfrm>
            <a:custGeom>
              <a:rect b="b" l="l" r="r" t="t"/>
              <a:pathLst>
                <a:path extrusionOk="0" h="5146" w="9466">
                  <a:moveTo>
                    <a:pt x="1" y="0"/>
                  </a:moveTo>
                  <a:lnTo>
                    <a:pt x="1" y="5146"/>
                  </a:lnTo>
                  <a:lnTo>
                    <a:pt x="583" y="4903"/>
                  </a:lnTo>
                  <a:lnTo>
                    <a:pt x="1117" y="4709"/>
                  </a:lnTo>
                  <a:lnTo>
                    <a:pt x="1699" y="4514"/>
                  </a:lnTo>
                  <a:lnTo>
                    <a:pt x="2282" y="4369"/>
                  </a:lnTo>
                  <a:lnTo>
                    <a:pt x="2913" y="4272"/>
                  </a:lnTo>
                  <a:lnTo>
                    <a:pt x="3495" y="4175"/>
                  </a:lnTo>
                  <a:lnTo>
                    <a:pt x="4126" y="4126"/>
                  </a:lnTo>
                  <a:lnTo>
                    <a:pt x="5340" y="4126"/>
                  </a:lnTo>
                  <a:lnTo>
                    <a:pt x="5971" y="4175"/>
                  </a:lnTo>
                  <a:lnTo>
                    <a:pt x="6553" y="4272"/>
                  </a:lnTo>
                  <a:lnTo>
                    <a:pt x="7136" y="4369"/>
                  </a:lnTo>
                  <a:lnTo>
                    <a:pt x="7767" y="4514"/>
                  </a:lnTo>
                  <a:lnTo>
                    <a:pt x="8301" y="4709"/>
                  </a:lnTo>
                  <a:lnTo>
                    <a:pt x="8883" y="4903"/>
                  </a:lnTo>
                  <a:lnTo>
                    <a:pt x="9466" y="5146"/>
                  </a:lnTo>
                  <a:lnTo>
                    <a:pt x="9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7011750" y="4110400"/>
              <a:ext cx="236650" cy="128650"/>
            </a:xfrm>
            <a:custGeom>
              <a:rect b="b" l="l" r="r" t="t"/>
              <a:pathLst>
                <a:path extrusionOk="0" fill="none" h="5146" w="9466">
                  <a:moveTo>
                    <a:pt x="4709" y="4126"/>
                  </a:moveTo>
                  <a:lnTo>
                    <a:pt x="4709" y="4126"/>
                  </a:lnTo>
                  <a:lnTo>
                    <a:pt x="5340" y="4126"/>
                  </a:lnTo>
                  <a:lnTo>
                    <a:pt x="5971" y="4175"/>
                  </a:lnTo>
                  <a:lnTo>
                    <a:pt x="6553" y="4272"/>
                  </a:lnTo>
                  <a:lnTo>
                    <a:pt x="7136" y="4369"/>
                  </a:lnTo>
                  <a:lnTo>
                    <a:pt x="7767" y="4514"/>
                  </a:lnTo>
                  <a:lnTo>
                    <a:pt x="8301" y="4709"/>
                  </a:lnTo>
                  <a:lnTo>
                    <a:pt x="8883" y="4903"/>
                  </a:lnTo>
                  <a:lnTo>
                    <a:pt x="9466" y="5146"/>
                  </a:lnTo>
                  <a:lnTo>
                    <a:pt x="9466" y="0"/>
                  </a:lnTo>
                  <a:lnTo>
                    <a:pt x="1" y="0"/>
                  </a:lnTo>
                  <a:lnTo>
                    <a:pt x="1" y="5146"/>
                  </a:lnTo>
                  <a:lnTo>
                    <a:pt x="1" y="5146"/>
                  </a:lnTo>
                  <a:lnTo>
                    <a:pt x="583" y="4903"/>
                  </a:lnTo>
                  <a:lnTo>
                    <a:pt x="1117" y="4709"/>
                  </a:lnTo>
                  <a:lnTo>
                    <a:pt x="1699" y="4514"/>
                  </a:lnTo>
                  <a:lnTo>
                    <a:pt x="2282" y="4369"/>
                  </a:lnTo>
                  <a:lnTo>
                    <a:pt x="2913" y="4272"/>
                  </a:lnTo>
                  <a:lnTo>
                    <a:pt x="3495" y="4175"/>
                  </a:lnTo>
                  <a:lnTo>
                    <a:pt x="4126" y="4126"/>
                  </a:lnTo>
                  <a:lnTo>
                    <a:pt x="4709" y="4126"/>
                  </a:lnTo>
                  <a:lnTo>
                    <a:pt x="4709" y="412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7129450" y="4213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7213200" y="4268150"/>
              <a:ext cx="83750" cy="88600"/>
            </a:xfrm>
            <a:custGeom>
              <a:rect b="b" l="l" r="r" t="t"/>
              <a:pathLst>
                <a:path extrusionOk="0" h="3544" w="3350">
                  <a:moveTo>
                    <a:pt x="1068" y="0"/>
                  </a:moveTo>
                  <a:lnTo>
                    <a:pt x="0" y="2622"/>
                  </a:lnTo>
                  <a:lnTo>
                    <a:pt x="728" y="3010"/>
                  </a:lnTo>
                  <a:lnTo>
                    <a:pt x="1359" y="3544"/>
                  </a:lnTo>
                  <a:lnTo>
                    <a:pt x="3349" y="1554"/>
                  </a:lnTo>
                  <a:lnTo>
                    <a:pt x="2815" y="1117"/>
                  </a:lnTo>
                  <a:lnTo>
                    <a:pt x="2281" y="680"/>
                  </a:lnTo>
                  <a:lnTo>
                    <a:pt x="1650" y="340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213200" y="4268150"/>
              <a:ext cx="83750" cy="88600"/>
            </a:xfrm>
            <a:custGeom>
              <a:rect b="b" l="l" r="r" t="t"/>
              <a:pathLst>
                <a:path extrusionOk="0" fill="none" h="3544" w="3350">
                  <a:moveTo>
                    <a:pt x="1068" y="0"/>
                  </a:moveTo>
                  <a:lnTo>
                    <a:pt x="0" y="2622"/>
                  </a:lnTo>
                  <a:lnTo>
                    <a:pt x="0" y="2622"/>
                  </a:lnTo>
                  <a:lnTo>
                    <a:pt x="728" y="3010"/>
                  </a:lnTo>
                  <a:lnTo>
                    <a:pt x="1359" y="3544"/>
                  </a:lnTo>
                  <a:lnTo>
                    <a:pt x="3349" y="1554"/>
                  </a:lnTo>
                  <a:lnTo>
                    <a:pt x="3349" y="1554"/>
                  </a:lnTo>
                  <a:lnTo>
                    <a:pt x="2815" y="1117"/>
                  </a:lnTo>
                  <a:lnTo>
                    <a:pt x="2281" y="680"/>
                  </a:lnTo>
                  <a:lnTo>
                    <a:pt x="1650" y="340"/>
                  </a:lnTo>
                  <a:lnTo>
                    <a:pt x="1068" y="0"/>
                  </a:lnTo>
                  <a:lnTo>
                    <a:pt x="1068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7239875" y="4268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6977775" y="4342175"/>
              <a:ext cx="304600" cy="205100"/>
            </a:xfrm>
            <a:custGeom>
              <a:rect b="b" l="l" r="r" t="t"/>
              <a:pathLst>
                <a:path extrusionOk="0" h="8204" w="12184">
                  <a:moveTo>
                    <a:pt x="6068" y="0"/>
                  </a:moveTo>
                  <a:lnTo>
                    <a:pt x="5485" y="49"/>
                  </a:lnTo>
                  <a:lnTo>
                    <a:pt x="4854" y="146"/>
                  </a:lnTo>
                  <a:lnTo>
                    <a:pt x="4272" y="292"/>
                  </a:lnTo>
                  <a:lnTo>
                    <a:pt x="3738" y="486"/>
                  </a:lnTo>
                  <a:lnTo>
                    <a:pt x="3204" y="728"/>
                  </a:lnTo>
                  <a:lnTo>
                    <a:pt x="2670" y="1068"/>
                  </a:lnTo>
                  <a:lnTo>
                    <a:pt x="2233" y="1408"/>
                  </a:lnTo>
                  <a:lnTo>
                    <a:pt x="1796" y="1796"/>
                  </a:lnTo>
                  <a:lnTo>
                    <a:pt x="1408" y="2233"/>
                  </a:lnTo>
                  <a:lnTo>
                    <a:pt x="1020" y="2718"/>
                  </a:lnTo>
                  <a:lnTo>
                    <a:pt x="729" y="3204"/>
                  </a:lnTo>
                  <a:lnTo>
                    <a:pt x="486" y="3738"/>
                  </a:lnTo>
                  <a:lnTo>
                    <a:pt x="292" y="4272"/>
                  </a:lnTo>
                  <a:lnTo>
                    <a:pt x="146" y="4854"/>
                  </a:lnTo>
                  <a:lnTo>
                    <a:pt x="49" y="5485"/>
                  </a:lnTo>
                  <a:lnTo>
                    <a:pt x="0" y="6116"/>
                  </a:lnTo>
                  <a:lnTo>
                    <a:pt x="0" y="8203"/>
                  </a:lnTo>
                  <a:lnTo>
                    <a:pt x="2088" y="8203"/>
                  </a:lnTo>
                  <a:lnTo>
                    <a:pt x="1942" y="7621"/>
                  </a:lnTo>
                  <a:lnTo>
                    <a:pt x="1894" y="7038"/>
                  </a:lnTo>
                  <a:lnTo>
                    <a:pt x="1942" y="6359"/>
                  </a:lnTo>
                  <a:lnTo>
                    <a:pt x="2088" y="5728"/>
                  </a:lnTo>
                  <a:lnTo>
                    <a:pt x="2330" y="5145"/>
                  </a:lnTo>
                  <a:lnTo>
                    <a:pt x="2670" y="4611"/>
                  </a:lnTo>
                  <a:lnTo>
                    <a:pt x="2913" y="4320"/>
                  </a:lnTo>
                  <a:lnTo>
                    <a:pt x="3787" y="4417"/>
                  </a:lnTo>
                  <a:lnTo>
                    <a:pt x="3884" y="4029"/>
                  </a:lnTo>
                  <a:lnTo>
                    <a:pt x="4078" y="3641"/>
                  </a:lnTo>
                  <a:lnTo>
                    <a:pt x="4272" y="3301"/>
                  </a:lnTo>
                  <a:lnTo>
                    <a:pt x="4563" y="3010"/>
                  </a:lnTo>
                  <a:lnTo>
                    <a:pt x="4951" y="2718"/>
                  </a:lnTo>
                  <a:lnTo>
                    <a:pt x="5340" y="2476"/>
                  </a:lnTo>
                  <a:lnTo>
                    <a:pt x="5728" y="2330"/>
                  </a:lnTo>
                  <a:lnTo>
                    <a:pt x="6068" y="2233"/>
                  </a:lnTo>
                  <a:lnTo>
                    <a:pt x="6650" y="2136"/>
                  </a:lnTo>
                  <a:lnTo>
                    <a:pt x="6942" y="2136"/>
                  </a:lnTo>
                  <a:lnTo>
                    <a:pt x="7476" y="2185"/>
                  </a:lnTo>
                  <a:lnTo>
                    <a:pt x="7476" y="2718"/>
                  </a:lnTo>
                  <a:lnTo>
                    <a:pt x="7573" y="3204"/>
                  </a:lnTo>
                  <a:lnTo>
                    <a:pt x="7767" y="3689"/>
                  </a:lnTo>
                  <a:lnTo>
                    <a:pt x="7912" y="3883"/>
                  </a:lnTo>
                  <a:lnTo>
                    <a:pt x="8058" y="4078"/>
                  </a:lnTo>
                  <a:lnTo>
                    <a:pt x="8446" y="4369"/>
                  </a:lnTo>
                  <a:lnTo>
                    <a:pt x="8738" y="4563"/>
                  </a:lnTo>
                  <a:lnTo>
                    <a:pt x="9029" y="4660"/>
                  </a:lnTo>
                  <a:lnTo>
                    <a:pt x="9320" y="4709"/>
                  </a:lnTo>
                  <a:lnTo>
                    <a:pt x="9611" y="4757"/>
                  </a:lnTo>
                  <a:lnTo>
                    <a:pt x="9757" y="5048"/>
                  </a:lnTo>
                  <a:lnTo>
                    <a:pt x="10000" y="5485"/>
                  </a:lnTo>
                  <a:lnTo>
                    <a:pt x="10145" y="5971"/>
                  </a:lnTo>
                  <a:lnTo>
                    <a:pt x="10242" y="6505"/>
                  </a:lnTo>
                  <a:lnTo>
                    <a:pt x="10291" y="7038"/>
                  </a:lnTo>
                  <a:lnTo>
                    <a:pt x="10242" y="7621"/>
                  </a:lnTo>
                  <a:lnTo>
                    <a:pt x="10097" y="8203"/>
                  </a:lnTo>
                  <a:lnTo>
                    <a:pt x="12184" y="8203"/>
                  </a:lnTo>
                  <a:lnTo>
                    <a:pt x="12184" y="6116"/>
                  </a:lnTo>
                  <a:lnTo>
                    <a:pt x="12135" y="5485"/>
                  </a:lnTo>
                  <a:lnTo>
                    <a:pt x="12038" y="4854"/>
                  </a:lnTo>
                  <a:lnTo>
                    <a:pt x="11893" y="4272"/>
                  </a:lnTo>
                  <a:lnTo>
                    <a:pt x="11698" y="3738"/>
                  </a:lnTo>
                  <a:lnTo>
                    <a:pt x="11456" y="3204"/>
                  </a:lnTo>
                  <a:lnTo>
                    <a:pt x="11116" y="2718"/>
                  </a:lnTo>
                  <a:lnTo>
                    <a:pt x="10776" y="2233"/>
                  </a:lnTo>
                  <a:lnTo>
                    <a:pt x="10388" y="1796"/>
                  </a:lnTo>
                  <a:lnTo>
                    <a:pt x="9951" y="1408"/>
                  </a:lnTo>
                  <a:lnTo>
                    <a:pt x="9466" y="1068"/>
                  </a:lnTo>
                  <a:lnTo>
                    <a:pt x="8980" y="728"/>
                  </a:lnTo>
                  <a:lnTo>
                    <a:pt x="8446" y="486"/>
                  </a:lnTo>
                  <a:lnTo>
                    <a:pt x="7912" y="292"/>
                  </a:lnTo>
                  <a:lnTo>
                    <a:pt x="7330" y="146"/>
                  </a:lnTo>
                  <a:lnTo>
                    <a:pt x="6699" y="49"/>
                  </a:lnTo>
                  <a:lnTo>
                    <a:pt x="6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6977775" y="4342175"/>
              <a:ext cx="304600" cy="205100"/>
            </a:xfrm>
            <a:custGeom>
              <a:rect b="b" l="l" r="r" t="t"/>
              <a:pathLst>
                <a:path extrusionOk="0" fill="none" h="8204" w="12184">
                  <a:moveTo>
                    <a:pt x="6068" y="0"/>
                  </a:moveTo>
                  <a:lnTo>
                    <a:pt x="6068" y="0"/>
                  </a:lnTo>
                  <a:lnTo>
                    <a:pt x="5485" y="49"/>
                  </a:lnTo>
                  <a:lnTo>
                    <a:pt x="4854" y="146"/>
                  </a:lnTo>
                  <a:lnTo>
                    <a:pt x="4272" y="292"/>
                  </a:lnTo>
                  <a:lnTo>
                    <a:pt x="3738" y="486"/>
                  </a:lnTo>
                  <a:lnTo>
                    <a:pt x="3204" y="728"/>
                  </a:lnTo>
                  <a:lnTo>
                    <a:pt x="2670" y="1068"/>
                  </a:lnTo>
                  <a:lnTo>
                    <a:pt x="2233" y="1408"/>
                  </a:lnTo>
                  <a:lnTo>
                    <a:pt x="1796" y="1796"/>
                  </a:lnTo>
                  <a:lnTo>
                    <a:pt x="1408" y="2233"/>
                  </a:lnTo>
                  <a:lnTo>
                    <a:pt x="1020" y="2718"/>
                  </a:lnTo>
                  <a:lnTo>
                    <a:pt x="729" y="3204"/>
                  </a:lnTo>
                  <a:lnTo>
                    <a:pt x="486" y="3738"/>
                  </a:lnTo>
                  <a:lnTo>
                    <a:pt x="292" y="4272"/>
                  </a:lnTo>
                  <a:lnTo>
                    <a:pt x="146" y="4854"/>
                  </a:lnTo>
                  <a:lnTo>
                    <a:pt x="49" y="5485"/>
                  </a:lnTo>
                  <a:lnTo>
                    <a:pt x="0" y="6116"/>
                  </a:lnTo>
                  <a:lnTo>
                    <a:pt x="0" y="8203"/>
                  </a:lnTo>
                  <a:lnTo>
                    <a:pt x="2088" y="8203"/>
                  </a:lnTo>
                  <a:lnTo>
                    <a:pt x="2088" y="8203"/>
                  </a:lnTo>
                  <a:lnTo>
                    <a:pt x="1942" y="7621"/>
                  </a:lnTo>
                  <a:lnTo>
                    <a:pt x="1894" y="7038"/>
                  </a:lnTo>
                  <a:lnTo>
                    <a:pt x="1894" y="7038"/>
                  </a:lnTo>
                  <a:lnTo>
                    <a:pt x="1942" y="6359"/>
                  </a:lnTo>
                  <a:lnTo>
                    <a:pt x="2088" y="5728"/>
                  </a:lnTo>
                  <a:lnTo>
                    <a:pt x="2330" y="5145"/>
                  </a:lnTo>
                  <a:lnTo>
                    <a:pt x="2670" y="4611"/>
                  </a:lnTo>
                  <a:lnTo>
                    <a:pt x="2913" y="4320"/>
                  </a:lnTo>
                  <a:lnTo>
                    <a:pt x="3787" y="4417"/>
                  </a:lnTo>
                  <a:lnTo>
                    <a:pt x="3787" y="4417"/>
                  </a:lnTo>
                  <a:lnTo>
                    <a:pt x="3884" y="4029"/>
                  </a:lnTo>
                  <a:lnTo>
                    <a:pt x="4078" y="3641"/>
                  </a:lnTo>
                  <a:lnTo>
                    <a:pt x="4272" y="3301"/>
                  </a:lnTo>
                  <a:lnTo>
                    <a:pt x="4563" y="3010"/>
                  </a:lnTo>
                  <a:lnTo>
                    <a:pt x="4563" y="3010"/>
                  </a:lnTo>
                  <a:lnTo>
                    <a:pt x="4951" y="2718"/>
                  </a:lnTo>
                  <a:lnTo>
                    <a:pt x="5340" y="2476"/>
                  </a:lnTo>
                  <a:lnTo>
                    <a:pt x="5728" y="2330"/>
                  </a:lnTo>
                  <a:lnTo>
                    <a:pt x="6068" y="2233"/>
                  </a:lnTo>
                  <a:lnTo>
                    <a:pt x="6650" y="2136"/>
                  </a:lnTo>
                  <a:lnTo>
                    <a:pt x="6942" y="2136"/>
                  </a:lnTo>
                  <a:lnTo>
                    <a:pt x="7476" y="2185"/>
                  </a:lnTo>
                  <a:lnTo>
                    <a:pt x="7476" y="2718"/>
                  </a:lnTo>
                  <a:lnTo>
                    <a:pt x="7476" y="2718"/>
                  </a:lnTo>
                  <a:lnTo>
                    <a:pt x="7573" y="3204"/>
                  </a:lnTo>
                  <a:lnTo>
                    <a:pt x="7767" y="3689"/>
                  </a:lnTo>
                  <a:lnTo>
                    <a:pt x="7912" y="3883"/>
                  </a:lnTo>
                  <a:lnTo>
                    <a:pt x="8058" y="4078"/>
                  </a:lnTo>
                  <a:lnTo>
                    <a:pt x="8446" y="4369"/>
                  </a:lnTo>
                  <a:lnTo>
                    <a:pt x="8446" y="4369"/>
                  </a:lnTo>
                  <a:lnTo>
                    <a:pt x="8738" y="4563"/>
                  </a:lnTo>
                  <a:lnTo>
                    <a:pt x="9029" y="4660"/>
                  </a:lnTo>
                  <a:lnTo>
                    <a:pt x="9320" y="4709"/>
                  </a:lnTo>
                  <a:lnTo>
                    <a:pt x="9611" y="4757"/>
                  </a:lnTo>
                  <a:lnTo>
                    <a:pt x="9757" y="5048"/>
                  </a:lnTo>
                  <a:lnTo>
                    <a:pt x="9757" y="5048"/>
                  </a:lnTo>
                  <a:lnTo>
                    <a:pt x="10000" y="5485"/>
                  </a:lnTo>
                  <a:lnTo>
                    <a:pt x="10145" y="5971"/>
                  </a:lnTo>
                  <a:lnTo>
                    <a:pt x="10242" y="6505"/>
                  </a:lnTo>
                  <a:lnTo>
                    <a:pt x="10291" y="7038"/>
                  </a:lnTo>
                  <a:lnTo>
                    <a:pt x="10291" y="7038"/>
                  </a:lnTo>
                  <a:lnTo>
                    <a:pt x="10242" y="7621"/>
                  </a:lnTo>
                  <a:lnTo>
                    <a:pt x="10097" y="8203"/>
                  </a:lnTo>
                  <a:lnTo>
                    <a:pt x="12184" y="8203"/>
                  </a:lnTo>
                  <a:lnTo>
                    <a:pt x="12184" y="6116"/>
                  </a:lnTo>
                  <a:lnTo>
                    <a:pt x="12184" y="6116"/>
                  </a:lnTo>
                  <a:lnTo>
                    <a:pt x="12135" y="5485"/>
                  </a:lnTo>
                  <a:lnTo>
                    <a:pt x="12038" y="4854"/>
                  </a:lnTo>
                  <a:lnTo>
                    <a:pt x="11893" y="4272"/>
                  </a:lnTo>
                  <a:lnTo>
                    <a:pt x="11698" y="3738"/>
                  </a:lnTo>
                  <a:lnTo>
                    <a:pt x="11456" y="3204"/>
                  </a:lnTo>
                  <a:lnTo>
                    <a:pt x="11116" y="2718"/>
                  </a:lnTo>
                  <a:lnTo>
                    <a:pt x="10776" y="2233"/>
                  </a:lnTo>
                  <a:lnTo>
                    <a:pt x="10388" y="1796"/>
                  </a:lnTo>
                  <a:lnTo>
                    <a:pt x="9951" y="1408"/>
                  </a:lnTo>
                  <a:lnTo>
                    <a:pt x="9466" y="1068"/>
                  </a:lnTo>
                  <a:lnTo>
                    <a:pt x="8980" y="728"/>
                  </a:lnTo>
                  <a:lnTo>
                    <a:pt x="8446" y="486"/>
                  </a:lnTo>
                  <a:lnTo>
                    <a:pt x="7912" y="292"/>
                  </a:lnTo>
                  <a:lnTo>
                    <a:pt x="7330" y="146"/>
                  </a:lnTo>
                  <a:lnTo>
                    <a:pt x="6699" y="49"/>
                  </a:lnTo>
                  <a:lnTo>
                    <a:pt x="6068" y="0"/>
                  </a:lnTo>
                  <a:lnTo>
                    <a:pt x="6068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7129450" y="4342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7055425" y="4425900"/>
              <a:ext cx="149300" cy="121375"/>
            </a:xfrm>
            <a:custGeom>
              <a:rect b="b" l="l" r="r" t="t"/>
              <a:pathLst>
                <a:path extrusionOk="0" h="4855" w="5972">
                  <a:moveTo>
                    <a:pt x="3302" y="0"/>
                  </a:moveTo>
                  <a:lnTo>
                    <a:pt x="3059" y="98"/>
                  </a:lnTo>
                  <a:lnTo>
                    <a:pt x="2768" y="195"/>
                  </a:lnTo>
                  <a:lnTo>
                    <a:pt x="2525" y="292"/>
                  </a:lnTo>
                  <a:lnTo>
                    <a:pt x="2282" y="486"/>
                  </a:lnTo>
                  <a:lnTo>
                    <a:pt x="2040" y="729"/>
                  </a:lnTo>
                  <a:lnTo>
                    <a:pt x="1894" y="1020"/>
                  </a:lnTo>
                  <a:lnTo>
                    <a:pt x="1797" y="1408"/>
                  </a:lnTo>
                  <a:lnTo>
                    <a:pt x="1797" y="1796"/>
                  </a:lnTo>
                  <a:lnTo>
                    <a:pt x="1748" y="2476"/>
                  </a:lnTo>
                  <a:lnTo>
                    <a:pt x="341" y="2233"/>
                  </a:lnTo>
                  <a:lnTo>
                    <a:pt x="195" y="2573"/>
                  </a:lnTo>
                  <a:lnTo>
                    <a:pt x="50" y="2913"/>
                  </a:lnTo>
                  <a:lnTo>
                    <a:pt x="1" y="3301"/>
                  </a:lnTo>
                  <a:lnTo>
                    <a:pt x="1" y="3689"/>
                  </a:lnTo>
                  <a:lnTo>
                    <a:pt x="1" y="3981"/>
                  </a:lnTo>
                  <a:lnTo>
                    <a:pt x="50" y="4272"/>
                  </a:lnTo>
                  <a:lnTo>
                    <a:pt x="98" y="4563"/>
                  </a:lnTo>
                  <a:lnTo>
                    <a:pt x="244" y="4854"/>
                  </a:lnTo>
                  <a:lnTo>
                    <a:pt x="5729" y="4854"/>
                  </a:lnTo>
                  <a:lnTo>
                    <a:pt x="5826" y="4563"/>
                  </a:lnTo>
                  <a:lnTo>
                    <a:pt x="5923" y="4272"/>
                  </a:lnTo>
                  <a:lnTo>
                    <a:pt x="5971" y="3981"/>
                  </a:lnTo>
                  <a:lnTo>
                    <a:pt x="5971" y="3689"/>
                  </a:lnTo>
                  <a:lnTo>
                    <a:pt x="5971" y="3350"/>
                  </a:lnTo>
                  <a:lnTo>
                    <a:pt x="5923" y="3058"/>
                  </a:lnTo>
                  <a:lnTo>
                    <a:pt x="5826" y="2767"/>
                  </a:lnTo>
                  <a:lnTo>
                    <a:pt x="5729" y="2476"/>
                  </a:lnTo>
                  <a:lnTo>
                    <a:pt x="5292" y="2330"/>
                  </a:lnTo>
                  <a:lnTo>
                    <a:pt x="5001" y="2185"/>
                  </a:lnTo>
                  <a:lnTo>
                    <a:pt x="4709" y="2039"/>
                  </a:lnTo>
                  <a:lnTo>
                    <a:pt x="4321" y="1748"/>
                  </a:lnTo>
                  <a:lnTo>
                    <a:pt x="4127" y="1554"/>
                  </a:lnTo>
                  <a:lnTo>
                    <a:pt x="3884" y="1311"/>
                  </a:lnTo>
                  <a:lnTo>
                    <a:pt x="3738" y="1020"/>
                  </a:lnTo>
                  <a:lnTo>
                    <a:pt x="3544" y="729"/>
                  </a:lnTo>
                  <a:lnTo>
                    <a:pt x="3399" y="389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055425" y="4425900"/>
              <a:ext cx="149300" cy="121375"/>
            </a:xfrm>
            <a:custGeom>
              <a:rect b="b" l="l" r="r" t="t"/>
              <a:pathLst>
                <a:path extrusionOk="0" fill="none" h="4855" w="5972">
                  <a:moveTo>
                    <a:pt x="5971" y="3689"/>
                  </a:moveTo>
                  <a:lnTo>
                    <a:pt x="5971" y="3689"/>
                  </a:lnTo>
                  <a:lnTo>
                    <a:pt x="5971" y="3350"/>
                  </a:lnTo>
                  <a:lnTo>
                    <a:pt x="5923" y="3058"/>
                  </a:lnTo>
                  <a:lnTo>
                    <a:pt x="5826" y="2767"/>
                  </a:lnTo>
                  <a:lnTo>
                    <a:pt x="5729" y="2476"/>
                  </a:lnTo>
                  <a:lnTo>
                    <a:pt x="5729" y="2476"/>
                  </a:lnTo>
                  <a:lnTo>
                    <a:pt x="5292" y="2330"/>
                  </a:lnTo>
                  <a:lnTo>
                    <a:pt x="5001" y="2185"/>
                  </a:lnTo>
                  <a:lnTo>
                    <a:pt x="4709" y="2039"/>
                  </a:lnTo>
                  <a:lnTo>
                    <a:pt x="4709" y="2039"/>
                  </a:lnTo>
                  <a:lnTo>
                    <a:pt x="4321" y="1748"/>
                  </a:lnTo>
                  <a:lnTo>
                    <a:pt x="4127" y="1554"/>
                  </a:lnTo>
                  <a:lnTo>
                    <a:pt x="3884" y="1311"/>
                  </a:lnTo>
                  <a:lnTo>
                    <a:pt x="3738" y="1020"/>
                  </a:lnTo>
                  <a:lnTo>
                    <a:pt x="3544" y="729"/>
                  </a:lnTo>
                  <a:lnTo>
                    <a:pt x="3399" y="389"/>
                  </a:lnTo>
                  <a:lnTo>
                    <a:pt x="3302" y="0"/>
                  </a:lnTo>
                  <a:lnTo>
                    <a:pt x="3302" y="0"/>
                  </a:lnTo>
                  <a:lnTo>
                    <a:pt x="3059" y="98"/>
                  </a:lnTo>
                  <a:lnTo>
                    <a:pt x="2768" y="195"/>
                  </a:lnTo>
                  <a:lnTo>
                    <a:pt x="2525" y="292"/>
                  </a:lnTo>
                  <a:lnTo>
                    <a:pt x="2282" y="486"/>
                  </a:lnTo>
                  <a:lnTo>
                    <a:pt x="2282" y="486"/>
                  </a:lnTo>
                  <a:lnTo>
                    <a:pt x="2040" y="729"/>
                  </a:lnTo>
                  <a:lnTo>
                    <a:pt x="1894" y="1020"/>
                  </a:lnTo>
                  <a:lnTo>
                    <a:pt x="1797" y="1408"/>
                  </a:lnTo>
                  <a:lnTo>
                    <a:pt x="1797" y="1796"/>
                  </a:lnTo>
                  <a:lnTo>
                    <a:pt x="1748" y="2476"/>
                  </a:lnTo>
                  <a:lnTo>
                    <a:pt x="341" y="2233"/>
                  </a:lnTo>
                  <a:lnTo>
                    <a:pt x="341" y="2233"/>
                  </a:lnTo>
                  <a:lnTo>
                    <a:pt x="195" y="2573"/>
                  </a:lnTo>
                  <a:lnTo>
                    <a:pt x="50" y="2913"/>
                  </a:lnTo>
                  <a:lnTo>
                    <a:pt x="1" y="3301"/>
                  </a:lnTo>
                  <a:lnTo>
                    <a:pt x="1" y="3689"/>
                  </a:lnTo>
                  <a:lnTo>
                    <a:pt x="1" y="3689"/>
                  </a:lnTo>
                  <a:lnTo>
                    <a:pt x="1" y="3981"/>
                  </a:lnTo>
                  <a:lnTo>
                    <a:pt x="50" y="4272"/>
                  </a:lnTo>
                  <a:lnTo>
                    <a:pt x="98" y="4563"/>
                  </a:lnTo>
                  <a:lnTo>
                    <a:pt x="244" y="4854"/>
                  </a:lnTo>
                  <a:lnTo>
                    <a:pt x="5729" y="4854"/>
                  </a:lnTo>
                  <a:lnTo>
                    <a:pt x="5729" y="4854"/>
                  </a:lnTo>
                  <a:lnTo>
                    <a:pt x="5826" y="4563"/>
                  </a:lnTo>
                  <a:lnTo>
                    <a:pt x="5923" y="4272"/>
                  </a:lnTo>
                  <a:lnTo>
                    <a:pt x="5971" y="3981"/>
                  </a:lnTo>
                  <a:lnTo>
                    <a:pt x="5971" y="3689"/>
                  </a:lnTo>
                  <a:lnTo>
                    <a:pt x="5971" y="36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04700" y="45181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6878275" y="4576375"/>
              <a:ext cx="503600" cy="37625"/>
            </a:xfrm>
            <a:custGeom>
              <a:rect b="b" l="l" r="r" t="t"/>
              <a:pathLst>
                <a:path extrusionOk="0" h="1505" w="20144">
                  <a:moveTo>
                    <a:pt x="0" y="0"/>
                  </a:moveTo>
                  <a:lnTo>
                    <a:pt x="0" y="1505"/>
                  </a:lnTo>
                  <a:lnTo>
                    <a:pt x="20144" y="1505"/>
                  </a:lnTo>
                  <a:lnTo>
                    <a:pt x="20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7046950" y="4243875"/>
              <a:ext cx="67975" cy="77700"/>
            </a:xfrm>
            <a:custGeom>
              <a:rect b="b" l="l" r="r" t="t"/>
              <a:pathLst>
                <a:path extrusionOk="0" h="3108" w="2719">
                  <a:moveTo>
                    <a:pt x="2718" y="1"/>
                  </a:moveTo>
                  <a:lnTo>
                    <a:pt x="2039" y="49"/>
                  </a:lnTo>
                  <a:lnTo>
                    <a:pt x="1359" y="146"/>
                  </a:lnTo>
                  <a:lnTo>
                    <a:pt x="680" y="340"/>
                  </a:lnTo>
                  <a:lnTo>
                    <a:pt x="0" y="535"/>
                  </a:lnTo>
                  <a:lnTo>
                    <a:pt x="1117" y="3107"/>
                  </a:lnTo>
                  <a:lnTo>
                    <a:pt x="1893" y="2913"/>
                  </a:lnTo>
                  <a:lnTo>
                    <a:pt x="2718" y="2767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7046950" y="4243875"/>
              <a:ext cx="67975" cy="77700"/>
            </a:xfrm>
            <a:custGeom>
              <a:rect b="b" l="l" r="r" t="t"/>
              <a:pathLst>
                <a:path extrusionOk="0" fill="none" h="3108" w="2719">
                  <a:moveTo>
                    <a:pt x="2718" y="1"/>
                  </a:moveTo>
                  <a:lnTo>
                    <a:pt x="2718" y="1"/>
                  </a:lnTo>
                  <a:lnTo>
                    <a:pt x="2039" y="49"/>
                  </a:lnTo>
                  <a:lnTo>
                    <a:pt x="1359" y="146"/>
                  </a:lnTo>
                  <a:lnTo>
                    <a:pt x="680" y="340"/>
                  </a:lnTo>
                  <a:lnTo>
                    <a:pt x="0" y="535"/>
                  </a:lnTo>
                  <a:lnTo>
                    <a:pt x="1117" y="3107"/>
                  </a:lnTo>
                  <a:lnTo>
                    <a:pt x="1117" y="3107"/>
                  </a:lnTo>
                  <a:lnTo>
                    <a:pt x="1893" y="2913"/>
                  </a:lnTo>
                  <a:lnTo>
                    <a:pt x="2718" y="2767"/>
                  </a:lnTo>
                  <a:lnTo>
                    <a:pt x="271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114900" y="42438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6903750" y="4327600"/>
              <a:ext cx="87400" cy="83775"/>
            </a:xfrm>
            <a:custGeom>
              <a:rect b="b" l="l" r="r" t="t"/>
              <a:pathLst>
                <a:path extrusionOk="0" h="3351" w="3496">
                  <a:moveTo>
                    <a:pt x="1505" y="1"/>
                  </a:moveTo>
                  <a:lnTo>
                    <a:pt x="1068" y="535"/>
                  </a:lnTo>
                  <a:lnTo>
                    <a:pt x="680" y="1117"/>
                  </a:lnTo>
                  <a:lnTo>
                    <a:pt x="292" y="1700"/>
                  </a:lnTo>
                  <a:lnTo>
                    <a:pt x="1" y="2282"/>
                  </a:lnTo>
                  <a:lnTo>
                    <a:pt x="2573" y="3350"/>
                  </a:lnTo>
                  <a:lnTo>
                    <a:pt x="3010" y="2670"/>
                  </a:lnTo>
                  <a:lnTo>
                    <a:pt x="3495" y="199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6903750" y="4327600"/>
              <a:ext cx="87400" cy="83775"/>
            </a:xfrm>
            <a:custGeom>
              <a:rect b="b" l="l" r="r" t="t"/>
              <a:pathLst>
                <a:path extrusionOk="0" fill="none" h="3351" w="3496">
                  <a:moveTo>
                    <a:pt x="2573" y="3350"/>
                  </a:moveTo>
                  <a:lnTo>
                    <a:pt x="2573" y="3350"/>
                  </a:lnTo>
                  <a:lnTo>
                    <a:pt x="3010" y="2670"/>
                  </a:lnTo>
                  <a:lnTo>
                    <a:pt x="3495" y="1991"/>
                  </a:lnTo>
                  <a:lnTo>
                    <a:pt x="1505" y="1"/>
                  </a:lnTo>
                  <a:lnTo>
                    <a:pt x="1505" y="1"/>
                  </a:lnTo>
                  <a:lnTo>
                    <a:pt x="1068" y="535"/>
                  </a:lnTo>
                  <a:lnTo>
                    <a:pt x="680" y="1117"/>
                  </a:lnTo>
                  <a:lnTo>
                    <a:pt x="292" y="1700"/>
                  </a:lnTo>
                  <a:lnTo>
                    <a:pt x="1" y="2282"/>
                  </a:lnTo>
                  <a:lnTo>
                    <a:pt x="2573" y="335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6968075" y="44113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6878275" y="4412550"/>
              <a:ext cx="78900" cy="67975"/>
            </a:xfrm>
            <a:custGeom>
              <a:rect b="b" l="l" r="r" t="t"/>
              <a:pathLst>
                <a:path extrusionOk="0" h="2719" w="3156">
                  <a:moveTo>
                    <a:pt x="534" y="1"/>
                  </a:moveTo>
                  <a:lnTo>
                    <a:pt x="340" y="632"/>
                  </a:lnTo>
                  <a:lnTo>
                    <a:pt x="194" y="1311"/>
                  </a:lnTo>
                  <a:lnTo>
                    <a:pt x="97" y="1991"/>
                  </a:lnTo>
                  <a:lnTo>
                    <a:pt x="0" y="2719"/>
                  </a:lnTo>
                  <a:lnTo>
                    <a:pt x="2816" y="2719"/>
                  </a:lnTo>
                  <a:lnTo>
                    <a:pt x="2961" y="1845"/>
                  </a:lnTo>
                  <a:lnTo>
                    <a:pt x="3155" y="1068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6878275" y="4412550"/>
              <a:ext cx="78900" cy="67975"/>
            </a:xfrm>
            <a:custGeom>
              <a:rect b="b" l="l" r="r" t="t"/>
              <a:pathLst>
                <a:path extrusionOk="0" fill="none" h="2719" w="3156">
                  <a:moveTo>
                    <a:pt x="3155" y="1068"/>
                  </a:moveTo>
                  <a:lnTo>
                    <a:pt x="534" y="1"/>
                  </a:lnTo>
                  <a:lnTo>
                    <a:pt x="534" y="1"/>
                  </a:lnTo>
                  <a:lnTo>
                    <a:pt x="340" y="632"/>
                  </a:lnTo>
                  <a:lnTo>
                    <a:pt x="194" y="1311"/>
                  </a:lnTo>
                  <a:lnTo>
                    <a:pt x="97" y="1991"/>
                  </a:lnTo>
                  <a:lnTo>
                    <a:pt x="0" y="2719"/>
                  </a:lnTo>
                  <a:lnTo>
                    <a:pt x="2816" y="2719"/>
                  </a:lnTo>
                  <a:lnTo>
                    <a:pt x="2816" y="2719"/>
                  </a:lnTo>
                  <a:lnTo>
                    <a:pt x="2961" y="1845"/>
                  </a:lnTo>
                  <a:lnTo>
                    <a:pt x="3155" y="1068"/>
                  </a:lnTo>
                  <a:lnTo>
                    <a:pt x="3155" y="106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6957150" y="4439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7145225" y="4243875"/>
              <a:ext cx="66775" cy="77700"/>
            </a:xfrm>
            <a:custGeom>
              <a:rect b="b" l="l" r="r" t="t"/>
              <a:pathLst>
                <a:path extrusionOk="0" h="3108" w="2671">
                  <a:moveTo>
                    <a:pt x="1" y="1"/>
                  </a:moveTo>
                  <a:lnTo>
                    <a:pt x="1" y="2767"/>
                  </a:lnTo>
                  <a:lnTo>
                    <a:pt x="826" y="2913"/>
                  </a:lnTo>
                  <a:lnTo>
                    <a:pt x="1603" y="3107"/>
                  </a:lnTo>
                  <a:lnTo>
                    <a:pt x="2671" y="535"/>
                  </a:lnTo>
                  <a:lnTo>
                    <a:pt x="2040" y="340"/>
                  </a:lnTo>
                  <a:lnTo>
                    <a:pt x="1360" y="146"/>
                  </a:lnTo>
                  <a:lnTo>
                    <a:pt x="680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7145225" y="4243875"/>
              <a:ext cx="66775" cy="77700"/>
            </a:xfrm>
            <a:custGeom>
              <a:rect b="b" l="l" r="r" t="t"/>
              <a:pathLst>
                <a:path extrusionOk="0" fill="none" h="3108" w="2671">
                  <a:moveTo>
                    <a:pt x="2671" y="535"/>
                  </a:moveTo>
                  <a:lnTo>
                    <a:pt x="2671" y="535"/>
                  </a:lnTo>
                  <a:lnTo>
                    <a:pt x="2040" y="340"/>
                  </a:lnTo>
                  <a:lnTo>
                    <a:pt x="1360" y="146"/>
                  </a:lnTo>
                  <a:lnTo>
                    <a:pt x="680" y="49"/>
                  </a:lnTo>
                  <a:lnTo>
                    <a:pt x="1" y="1"/>
                  </a:lnTo>
                  <a:lnTo>
                    <a:pt x="1" y="2767"/>
                  </a:lnTo>
                  <a:lnTo>
                    <a:pt x="1" y="2767"/>
                  </a:lnTo>
                  <a:lnTo>
                    <a:pt x="826" y="2913"/>
                  </a:lnTo>
                  <a:lnTo>
                    <a:pt x="1603" y="3107"/>
                  </a:lnTo>
                  <a:lnTo>
                    <a:pt x="2671" y="5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7211975" y="42572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7311475" y="4509625"/>
              <a:ext cx="70400" cy="37650"/>
            </a:xfrm>
            <a:custGeom>
              <a:rect b="b" l="l" r="r" t="t"/>
              <a:pathLst>
                <a:path extrusionOk="0" h="1506" w="2816">
                  <a:moveTo>
                    <a:pt x="1" y="1"/>
                  </a:moveTo>
                  <a:lnTo>
                    <a:pt x="1" y="1505"/>
                  </a:lnTo>
                  <a:lnTo>
                    <a:pt x="2816" y="1505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7302975" y="4412550"/>
              <a:ext cx="77700" cy="67975"/>
            </a:xfrm>
            <a:custGeom>
              <a:rect b="b" l="l" r="r" t="t"/>
              <a:pathLst>
                <a:path extrusionOk="0" h="2719" w="3108">
                  <a:moveTo>
                    <a:pt x="2574" y="1"/>
                  </a:moveTo>
                  <a:lnTo>
                    <a:pt x="1" y="1068"/>
                  </a:lnTo>
                  <a:lnTo>
                    <a:pt x="195" y="1845"/>
                  </a:lnTo>
                  <a:lnTo>
                    <a:pt x="341" y="2719"/>
                  </a:lnTo>
                  <a:lnTo>
                    <a:pt x="3107" y="2719"/>
                  </a:lnTo>
                  <a:lnTo>
                    <a:pt x="3059" y="1991"/>
                  </a:lnTo>
                  <a:lnTo>
                    <a:pt x="2962" y="1311"/>
                  </a:lnTo>
                  <a:lnTo>
                    <a:pt x="2816" y="632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7302975" y="4412550"/>
              <a:ext cx="77700" cy="67975"/>
            </a:xfrm>
            <a:custGeom>
              <a:rect b="b" l="l" r="r" t="t"/>
              <a:pathLst>
                <a:path extrusionOk="0" fill="none" h="2719" w="3108">
                  <a:moveTo>
                    <a:pt x="1" y="1068"/>
                  </a:moveTo>
                  <a:lnTo>
                    <a:pt x="1" y="1068"/>
                  </a:lnTo>
                  <a:lnTo>
                    <a:pt x="195" y="1845"/>
                  </a:lnTo>
                  <a:lnTo>
                    <a:pt x="341" y="2719"/>
                  </a:lnTo>
                  <a:lnTo>
                    <a:pt x="3107" y="2719"/>
                  </a:lnTo>
                  <a:lnTo>
                    <a:pt x="3107" y="2719"/>
                  </a:lnTo>
                  <a:lnTo>
                    <a:pt x="3059" y="1991"/>
                  </a:lnTo>
                  <a:lnTo>
                    <a:pt x="2962" y="1311"/>
                  </a:lnTo>
                  <a:lnTo>
                    <a:pt x="2816" y="632"/>
                  </a:lnTo>
                  <a:lnTo>
                    <a:pt x="2574" y="1"/>
                  </a:lnTo>
                  <a:lnTo>
                    <a:pt x="1" y="106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7302975" y="4439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6878275" y="4509625"/>
              <a:ext cx="70400" cy="37650"/>
            </a:xfrm>
            <a:custGeom>
              <a:rect b="b" l="l" r="r" t="t"/>
              <a:pathLst>
                <a:path extrusionOk="0" h="1506" w="2816">
                  <a:moveTo>
                    <a:pt x="0" y="1"/>
                  </a:moveTo>
                  <a:lnTo>
                    <a:pt x="0" y="1505"/>
                  </a:lnTo>
                  <a:lnTo>
                    <a:pt x="2816" y="1505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7267800" y="4327600"/>
              <a:ext cx="88600" cy="83775"/>
            </a:xfrm>
            <a:custGeom>
              <a:rect b="b" l="l" r="r" t="t"/>
              <a:pathLst>
                <a:path extrusionOk="0" h="3351" w="3544">
                  <a:moveTo>
                    <a:pt x="1990" y="1"/>
                  </a:moveTo>
                  <a:lnTo>
                    <a:pt x="0" y="1991"/>
                  </a:lnTo>
                  <a:lnTo>
                    <a:pt x="534" y="2670"/>
                  </a:lnTo>
                  <a:lnTo>
                    <a:pt x="971" y="3350"/>
                  </a:lnTo>
                  <a:lnTo>
                    <a:pt x="3544" y="2282"/>
                  </a:lnTo>
                  <a:lnTo>
                    <a:pt x="3204" y="1700"/>
                  </a:lnTo>
                  <a:lnTo>
                    <a:pt x="2864" y="1117"/>
                  </a:lnTo>
                  <a:lnTo>
                    <a:pt x="2476" y="535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7267800" y="4327600"/>
              <a:ext cx="88600" cy="83775"/>
            </a:xfrm>
            <a:custGeom>
              <a:rect b="b" l="l" r="r" t="t"/>
              <a:pathLst>
                <a:path extrusionOk="0" fill="none" h="3351" w="3544">
                  <a:moveTo>
                    <a:pt x="1990" y="1"/>
                  </a:moveTo>
                  <a:lnTo>
                    <a:pt x="0" y="1991"/>
                  </a:lnTo>
                  <a:lnTo>
                    <a:pt x="0" y="1991"/>
                  </a:lnTo>
                  <a:lnTo>
                    <a:pt x="534" y="2670"/>
                  </a:lnTo>
                  <a:lnTo>
                    <a:pt x="971" y="3350"/>
                  </a:lnTo>
                  <a:lnTo>
                    <a:pt x="3544" y="2282"/>
                  </a:lnTo>
                  <a:lnTo>
                    <a:pt x="3544" y="2282"/>
                  </a:lnTo>
                  <a:lnTo>
                    <a:pt x="3204" y="1700"/>
                  </a:lnTo>
                  <a:lnTo>
                    <a:pt x="2864" y="1117"/>
                  </a:lnTo>
                  <a:lnTo>
                    <a:pt x="2476" y="535"/>
                  </a:lnTo>
                  <a:lnTo>
                    <a:pt x="1990" y="1"/>
                  </a:lnTo>
                  <a:lnTo>
                    <a:pt x="199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7317550" y="43276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6963225" y="4268150"/>
              <a:ext cx="83750" cy="88600"/>
            </a:xfrm>
            <a:custGeom>
              <a:rect b="b" l="l" r="r" t="t"/>
              <a:pathLst>
                <a:path extrusionOk="0" h="3544" w="3350">
                  <a:moveTo>
                    <a:pt x="2281" y="0"/>
                  </a:moveTo>
                  <a:lnTo>
                    <a:pt x="1650" y="340"/>
                  </a:lnTo>
                  <a:lnTo>
                    <a:pt x="1068" y="680"/>
                  </a:lnTo>
                  <a:lnTo>
                    <a:pt x="534" y="1117"/>
                  </a:lnTo>
                  <a:lnTo>
                    <a:pt x="0" y="1554"/>
                  </a:lnTo>
                  <a:lnTo>
                    <a:pt x="1990" y="3544"/>
                  </a:lnTo>
                  <a:lnTo>
                    <a:pt x="2621" y="3010"/>
                  </a:lnTo>
                  <a:lnTo>
                    <a:pt x="3349" y="2622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6963225" y="4268150"/>
              <a:ext cx="83750" cy="88600"/>
            </a:xfrm>
            <a:custGeom>
              <a:rect b="b" l="l" r="r" t="t"/>
              <a:pathLst>
                <a:path extrusionOk="0" fill="none" h="3544" w="3350">
                  <a:moveTo>
                    <a:pt x="1990" y="3544"/>
                  </a:moveTo>
                  <a:lnTo>
                    <a:pt x="1990" y="3544"/>
                  </a:lnTo>
                  <a:lnTo>
                    <a:pt x="2621" y="3010"/>
                  </a:lnTo>
                  <a:lnTo>
                    <a:pt x="3349" y="2622"/>
                  </a:lnTo>
                  <a:lnTo>
                    <a:pt x="2281" y="0"/>
                  </a:lnTo>
                  <a:lnTo>
                    <a:pt x="2281" y="0"/>
                  </a:lnTo>
                  <a:lnTo>
                    <a:pt x="1650" y="340"/>
                  </a:lnTo>
                  <a:lnTo>
                    <a:pt x="1068" y="680"/>
                  </a:lnTo>
                  <a:lnTo>
                    <a:pt x="534" y="1117"/>
                  </a:lnTo>
                  <a:lnTo>
                    <a:pt x="0" y="1554"/>
                  </a:lnTo>
                  <a:lnTo>
                    <a:pt x="1990" y="354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7012975" y="4356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45"/>
          <p:cNvGrpSpPr/>
          <p:nvPr/>
        </p:nvGrpSpPr>
        <p:grpSpPr>
          <a:xfrm>
            <a:off x="1079914" y="3405879"/>
            <a:ext cx="314947" cy="444550"/>
            <a:chOff x="6951075" y="2625100"/>
            <a:chExt cx="356800" cy="503625"/>
          </a:xfrm>
        </p:grpSpPr>
        <p:sp>
          <p:nvSpPr>
            <p:cNvPr id="587" name="Google Shape;587;p45"/>
            <p:cNvSpPr/>
            <p:nvPr/>
          </p:nvSpPr>
          <p:spPr>
            <a:xfrm>
              <a:off x="7144025" y="2625100"/>
              <a:ext cx="163850" cy="326450"/>
            </a:xfrm>
            <a:custGeom>
              <a:rect b="b" l="l" r="r" t="t"/>
              <a:pathLst>
                <a:path extrusionOk="0" h="13058" w="6554">
                  <a:moveTo>
                    <a:pt x="2379" y="2379"/>
                  </a:moveTo>
                  <a:lnTo>
                    <a:pt x="2379" y="11893"/>
                  </a:lnTo>
                  <a:lnTo>
                    <a:pt x="1165" y="11893"/>
                  </a:lnTo>
                  <a:lnTo>
                    <a:pt x="1165" y="2379"/>
                  </a:lnTo>
                  <a:close/>
                  <a:moveTo>
                    <a:pt x="0" y="1"/>
                  </a:moveTo>
                  <a:lnTo>
                    <a:pt x="0" y="13058"/>
                  </a:lnTo>
                  <a:lnTo>
                    <a:pt x="6553" y="13058"/>
                  </a:lnTo>
                  <a:lnTo>
                    <a:pt x="65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7144025" y="2625100"/>
              <a:ext cx="163850" cy="326450"/>
            </a:xfrm>
            <a:custGeom>
              <a:rect b="b" l="l" r="r" t="t"/>
              <a:pathLst>
                <a:path extrusionOk="0" fill="none" h="13058" w="6554">
                  <a:moveTo>
                    <a:pt x="0" y="13058"/>
                  </a:moveTo>
                  <a:lnTo>
                    <a:pt x="6553" y="13058"/>
                  </a:lnTo>
                  <a:lnTo>
                    <a:pt x="6553" y="1"/>
                  </a:lnTo>
                  <a:lnTo>
                    <a:pt x="0" y="1"/>
                  </a:lnTo>
                  <a:lnTo>
                    <a:pt x="0" y="1305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7173150" y="2684575"/>
              <a:ext cx="30350" cy="237850"/>
            </a:xfrm>
            <a:custGeom>
              <a:rect b="b" l="l" r="r" t="t"/>
              <a:pathLst>
                <a:path extrusionOk="0" fill="none" h="9514" w="1214">
                  <a:moveTo>
                    <a:pt x="1214" y="9514"/>
                  </a:moveTo>
                  <a:lnTo>
                    <a:pt x="0" y="9514"/>
                  </a:lnTo>
                  <a:lnTo>
                    <a:pt x="0" y="0"/>
                  </a:lnTo>
                  <a:lnTo>
                    <a:pt x="1214" y="0"/>
                  </a:lnTo>
                  <a:lnTo>
                    <a:pt x="1214" y="951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7203475" y="29224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7144025" y="2980650"/>
              <a:ext cx="163850" cy="148075"/>
            </a:xfrm>
            <a:custGeom>
              <a:rect b="b" l="l" r="r" t="t"/>
              <a:pathLst>
                <a:path extrusionOk="0" h="5923" w="6554">
                  <a:moveTo>
                    <a:pt x="2379" y="1214"/>
                  </a:moveTo>
                  <a:lnTo>
                    <a:pt x="2379" y="3544"/>
                  </a:lnTo>
                  <a:lnTo>
                    <a:pt x="1165" y="3544"/>
                  </a:lnTo>
                  <a:lnTo>
                    <a:pt x="1165" y="1214"/>
                  </a:lnTo>
                  <a:close/>
                  <a:moveTo>
                    <a:pt x="0" y="1"/>
                  </a:moveTo>
                  <a:lnTo>
                    <a:pt x="0" y="5922"/>
                  </a:lnTo>
                  <a:lnTo>
                    <a:pt x="6553" y="5922"/>
                  </a:lnTo>
                  <a:lnTo>
                    <a:pt x="65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7144025" y="2980650"/>
              <a:ext cx="163850" cy="148075"/>
            </a:xfrm>
            <a:custGeom>
              <a:rect b="b" l="l" r="r" t="t"/>
              <a:pathLst>
                <a:path extrusionOk="0" fill="none" h="5923" w="6554">
                  <a:moveTo>
                    <a:pt x="0" y="1"/>
                  </a:moveTo>
                  <a:lnTo>
                    <a:pt x="0" y="5922"/>
                  </a:lnTo>
                  <a:lnTo>
                    <a:pt x="6553" y="5922"/>
                  </a:lnTo>
                  <a:lnTo>
                    <a:pt x="6553" y="1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7173150" y="3011000"/>
              <a:ext cx="30350" cy="58275"/>
            </a:xfrm>
            <a:custGeom>
              <a:rect b="b" l="l" r="r" t="t"/>
              <a:pathLst>
                <a:path extrusionOk="0" fill="none" h="2331" w="1214">
                  <a:moveTo>
                    <a:pt x="0" y="0"/>
                  </a:moveTo>
                  <a:lnTo>
                    <a:pt x="1214" y="0"/>
                  </a:lnTo>
                  <a:lnTo>
                    <a:pt x="1214" y="2330"/>
                  </a:lnTo>
                  <a:lnTo>
                    <a:pt x="0" y="2330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7173150" y="30110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6951075" y="2980650"/>
              <a:ext cx="163850" cy="148075"/>
            </a:xfrm>
            <a:custGeom>
              <a:rect b="b" l="l" r="r" t="t"/>
              <a:pathLst>
                <a:path extrusionOk="0" h="5923" w="6554">
                  <a:moveTo>
                    <a:pt x="5340" y="1214"/>
                  </a:moveTo>
                  <a:lnTo>
                    <a:pt x="5340" y="3544"/>
                  </a:lnTo>
                  <a:lnTo>
                    <a:pt x="4175" y="3544"/>
                  </a:lnTo>
                  <a:lnTo>
                    <a:pt x="4175" y="1214"/>
                  </a:lnTo>
                  <a:close/>
                  <a:moveTo>
                    <a:pt x="1" y="1"/>
                  </a:moveTo>
                  <a:lnTo>
                    <a:pt x="1" y="5922"/>
                  </a:lnTo>
                  <a:lnTo>
                    <a:pt x="6553" y="5922"/>
                  </a:lnTo>
                  <a:lnTo>
                    <a:pt x="65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6951075" y="2980650"/>
              <a:ext cx="163850" cy="148075"/>
            </a:xfrm>
            <a:custGeom>
              <a:rect b="b" l="l" r="r" t="t"/>
              <a:pathLst>
                <a:path extrusionOk="0" fill="none" h="5923" w="6554">
                  <a:moveTo>
                    <a:pt x="6553" y="1"/>
                  </a:moveTo>
                  <a:lnTo>
                    <a:pt x="1" y="1"/>
                  </a:lnTo>
                  <a:lnTo>
                    <a:pt x="1" y="5922"/>
                  </a:lnTo>
                  <a:lnTo>
                    <a:pt x="6553" y="5922"/>
                  </a:lnTo>
                  <a:lnTo>
                    <a:pt x="6553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7055425" y="3011000"/>
              <a:ext cx="29150" cy="58275"/>
            </a:xfrm>
            <a:custGeom>
              <a:rect b="b" l="l" r="r" t="t"/>
              <a:pathLst>
                <a:path extrusionOk="0" fill="none" h="2331" w="1166">
                  <a:moveTo>
                    <a:pt x="1" y="0"/>
                  </a:moveTo>
                  <a:lnTo>
                    <a:pt x="1166" y="0"/>
                  </a:lnTo>
                  <a:lnTo>
                    <a:pt x="1166" y="2330"/>
                  </a:lnTo>
                  <a:lnTo>
                    <a:pt x="1" y="2330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7055425" y="30110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6951075" y="2625100"/>
              <a:ext cx="163850" cy="326450"/>
            </a:xfrm>
            <a:custGeom>
              <a:rect b="b" l="l" r="r" t="t"/>
              <a:pathLst>
                <a:path extrusionOk="0" h="13058" w="6554">
                  <a:moveTo>
                    <a:pt x="5340" y="2379"/>
                  </a:moveTo>
                  <a:lnTo>
                    <a:pt x="5340" y="11893"/>
                  </a:lnTo>
                  <a:lnTo>
                    <a:pt x="4175" y="11893"/>
                  </a:lnTo>
                  <a:lnTo>
                    <a:pt x="4175" y="2379"/>
                  </a:lnTo>
                  <a:close/>
                  <a:moveTo>
                    <a:pt x="1" y="1"/>
                  </a:moveTo>
                  <a:lnTo>
                    <a:pt x="1" y="13058"/>
                  </a:lnTo>
                  <a:lnTo>
                    <a:pt x="6553" y="13058"/>
                  </a:lnTo>
                  <a:lnTo>
                    <a:pt x="65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6951075" y="2625100"/>
              <a:ext cx="163850" cy="326450"/>
            </a:xfrm>
            <a:custGeom>
              <a:rect b="b" l="l" r="r" t="t"/>
              <a:pathLst>
                <a:path extrusionOk="0" fill="none" h="13058" w="6554">
                  <a:moveTo>
                    <a:pt x="6553" y="13058"/>
                  </a:moveTo>
                  <a:lnTo>
                    <a:pt x="6553" y="1"/>
                  </a:lnTo>
                  <a:lnTo>
                    <a:pt x="1" y="1"/>
                  </a:lnTo>
                  <a:lnTo>
                    <a:pt x="1" y="13058"/>
                  </a:lnTo>
                  <a:lnTo>
                    <a:pt x="6553" y="1305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7055425" y="2684575"/>
              <a:ext cx="29150" cy="237850"/>
            </a:xfrm>
            <a:custGeom>
              <a:rect b="b" l="l" r="r" t="t"/>
              <a:pathLst>
                <a:path extrusionOk="0" fill="none" h="9514" w="1166">
                  <a:moveTo>
                    <a:pt x="1166" y="9514"/>
                  </a:moveTo>
                  <a:lnTo>
                    <a:pt x="1" y="9514"/>
                  </a:lnTo>
                  <a:lnTo>
                    <a:pt x="1" y="0"/>
                  </a:lnTo>
                  <a:lnTo>
                    <a:pt x="1166" y="0"/>
                  </a:lnTo>
                  <a:lnTo>
                    <a:pt x="1166" y="951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7084550" y="29224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6"/>
          <p:cNvSpPr txBox="1"/>
          <p:nvPr>
            <p:ph type="title"/>
          </p:nvPr>
        </p:nvSpPr>
        <p:spPr>
          <a:xfrm>
            <a:off x="871050" y="2015550"/>
            <a:ext cx="7401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CONCLUSION</a:t>
            </a:r>
            <a:endParaRPr sz="8300"/>
          </a:p>
        </p:txBody>
      </p:sp>
      <p:grpSp>
        <p:nvGrpSpPr>
          <p:cNvPr id="608" name="Google Shape;608;p46"/>
          <p:cNvGrpSpPr/>
          <p:nvPr/>
        </p:nvGrpSpPr>
        <p:grpSpPr>
          <a:xfrm>
            <a:off x="8115616" y="4098633"/>
            <a:ext cx="308139" cy="414752"/>
            <a:chOff x="7865275" y="2154000"/>
            <a:chExt cx="1114425" cy="1500009"/>
          </a:xfrm>
        </p:grpSpPr>
        <p:sp>
          <p:nvSpPr>
            <p:cNvPr id="609" name="Google Shape;609;p46"/>
            <p:cNvSpPr/>
            <p:nvPr/>
          </p:nvSpPr>
          <p:spPr>
            <a:xfrm>
              <a:off x="7865275" y="2989650"/>
              <a:ext cx="1114425" cy="664359"/>
            </a:xfrm>
            <a:custGeom>
              <a:rect b="b" l="l" r="r" t="t"/>
              <a:pathLst>
                <a:path extrusionOk="0" h="45434" w="44577">
                  <a:moveTo>
                    <a:pt x="0" y="857"/>
                  </a:moveTo>
                  <a:lnTo>
                    <a:pt x="22717" y="45434"/>
                  </a:lnTo>
                  <a:lnTo>
                    <a:pt x="44577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10" name="Google Shape;610;p46"/>
            <p:cNvCxnSpPr/>
            <p:nvPr/>
          </p:nvCxnSpPr>
          <p:spPr>
            <a:xfrm>
              <a:off x="8422500" y="2154000"/>
              <a:ext cx="0" cy="150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1" name="Google Shape;611;p46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 txBox="1"/>
          <p:nvPr>
            <p:ph idx="1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</a:t>
            </a:r>
            <a:r>
              <a:rPr lang="en"/>
              <a:t> | 2023</a:t>
            </a:r>
            <a:endParaRPr/>
          </a:p>
        </p:txBody>
      </p:sp>
      <p:pic>
        <p:nvPicPr>
          <p:cNvPr id="613" name="Google Shape;613;p46"/>
          <p:cNvPicPr preferRelativeResize="0"/>
          <p:nvPr/>
        </p:nvPicPr>
        <p:blipFill rotWithShape="1">
          <a:blip r:embed="rId3">
            <a:alphaModFix/>
          </a:blip>
          <a:srcRect b="30006" l="2248" r="0" t="0"/>
          <a:stretch/>
        </p:blipFill>
        <p:spPr>
          <a:xfrm>
            <a:off x="5383275" y="2286459"/>
            <a:ext cx="4141399" cy="293204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1760000" dist="95250">
              <a:schemeClr val="lt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7"/>
          <p:cNvSpPr/>
          <p:nvPr/>
        </p:nvSpPr>
        <p:spPr>
          <a:xfrm>
            <a:off x="5285525" y="1102025"/>
            <a:ext cx="3122400" cy="312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7"/>
          <p:cNvSpPr txBox="1"/>
          <p:nvPr>
            <p:ph type="title"/>
          </p:nvPr>
        </p:nvSpPr>
        <p:spPr>
          <a:xfrm>
            <a:off x="702200" y="1750537"/>
            <a:ext cx="42132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20" name="Google Shape;620;p47"/>
          <p:cNvSpPr txBox="1"/>
          <p:nvPr>
            <p:ph idx="1" type="subTitle"/>
          </p:nvPr>
        </p:nvSpPr>
        <p:spPr>
          <a:xfrm>
            <a:off x="702200" y="2703213"/>
            <a:ext cx="42132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12A5F"/>
              </a:buClr>
              <a:buFont typeface="Arial"/>
              <a:buNone/>
            </a:pPr>
            <a:r>
              <a:rPr lang="en" sz="1600"/>
              <a:t>Do you have any questions?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12A5F"/>
              </a:buClr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Group 15</a:t>
            </a:r>
            <a:endParaRPr sz="1600"/>
          </a:p>
        </p:txBody>
      </p:sp>
      <p:pic>
        <p:nvPicPr>
          <p:cNvPr id="621" name="Google Shape;621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5477235" y="1293731"/>
            <a:ext cx="2739000" cy="2739000"/>
          </a:xfrm>
          <a:prstGeom prst="ellipse">
            <a:avLst/>
          </a:prstGeom>
        </p:spPr>
      </p:pic>
      <p:pic>
        <p:nvPicPr>
          <p:cNvPr id="622" name="Google Shape;622;p47"/>
          <p:cNvPicPr preferRelativeResize="0"/>
          <p:nvPr/>
        </p:nvPicPr>
        <p:blipFill rotWithShape="1">
          <a:blip r:embed="rId4">
            <a:alphaModFix/>
          </a:blip>
          <a:srcRect b="0" l="0" r="52850" t="27256"/>
          <a:stretch/>
        </p:blipFill>
        <p:spPr>
          <a:xfrm>
            <a:off x="4569725" y="3440837"/>
            <a:ext cx="1668300" cy="25739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04775">
              <a:schemeClr val="lt2">
                <a:alpha val="54000"/>
              </a:schemeClr>
            </a:outerShdw>
          </a:effectLst>
        </p:spPr>
      </p:pic>
      <p:pic>
        <p:nvPicPr>
          <p:cNvPr id="623" name="Google Shape;623;p47"/>
          <p:cNvPicPr preferRelativeResize="0"/>
          <p:nvPr/>
        </p:nvPicPr>
        <p:blipFill rotWithShape="1">
          <a:blip r:embed="rId5">
            <a:alphaModFix/>
          </a:blip>
          <a:srcRect b="18682" l="22110" r="22110" t="18688"/>
          <a:stretch/>
        </p:blipFill>
        <p:spPr>
          <a:xfrm>
            <a:off x="7739753" y="696526"/>
            <a:ext cx="1475701" cy="165690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04775">
              <a:schemeClr val="lt2">
                <a:alpha val="54000"/>
              </a:schemeClr>
            </a:outerShdw>
          </a:effectLst>
        </p:spPr>
      </p:pic>
      <p:sp>
        <p:nvSpPr>
          <p:cNvPr id="624" name="Google Shape;624;p47"/>
          <p:cNvSpPr txBox="1"/>
          <p:nvPr>
            <p:ph idx="3" type="subTitle"/>
          </p:nvPr>
        </p:nvSpPr>
        <p:spPr>
          <a:xfrm>
            <a:off x="4618775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</a:t>
            </a:r>
            <a:r>
              <a:rPr lang="en"/>
              <a:t> | 2023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8140267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747500" y="3212475"/>
            <a:ext cx="3630600" cy="961200"/>
          </a:xfrm>
          <a:prstGeom prst="rect">
            <a:avLst/>
          </a:prstGeom>
          <a:solidFill>
            <a:srgbClr val="0068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/>
          <p:nvPr/>
        </p:nvSpPr>
        <p:spPr>
          <a:xfrm>
            <a:off x="843325" y="1885554"/>
            <a:ext cx="764700" cy="764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4773581" y="3140892"/>
            <a:ext cx="764700" cy="764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923400" y="3165317"/>
            <a:ext cx="764700" cy="764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4773575" y="1842079"/>
            <a:ext cx="764700" cy="764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>
            <p:ph idx="9" type="title"/>
          </p:nvPr>
        </p:nvSpPr>
        <p:spPr>
          <a:xfrm>
            <a:off x="853050" y="3350542"/>
            <a:ext cx="9054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6" name="Google Shape;246;p33"/>
          <p:cNvSpPr txBox="1"/>
          <p:nvPr>
            <p:ph idx="8" type="title"/>
          </p:nvPr>
        </p:nvSpPr>
        <p:spPr>
          <a:xfrm>
            <a:off x="772975" y="2046904"/>
            <a:ext cx="9054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7" name="Google Shape;247;p33"/>
          <p:cNvSpPr txBox="1"/>
          <p:nvPr>
            <p:ph idx="13" type="title"/>
          </p:nvPr>
        </p:nvSpPr>
        <p:spPr>
          <a:xfrm>
            <a:off x="4703225" y="3302242"/>
            <a:ext cx="9054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8" name="Google Shape;248;p3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49" name="Google Shape;249;p33"/>
          <p:cNvSpPr txBox="1"/>
          <p:nvPr>
            <p:ph type="title"/>
          </p:nvPr>
        </p:nvSpPr>
        <p:spPr>
          <a:xfrm>
            <a:off x="1669475" y="2070190"/>
            <a:ext cx="2812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0" name="Google Shape;250;p33"/>
          <p:cNvSpPr txBox="1"/>
          <p:nvPr>
            <p:ph idx="2" type="title"/>
          </p:nvPr>
        </p:nvSpPr>
        <p:spPr>
          <a:xfrm>
            <a:off x="5611800" y="3325553"/>
            <a:ext cx="2812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1" name="Google Shape;251;p33"/>
          <p:cNvSpPr txBox="1"/>
          <p:nvPr>
            <p:ph idx="4" type="title"/>
          </p:nvPr>
        </p:nvSpPr>
        <p:spPr>
          <a:xfrm>
            <a:off x="1789562" y="3387157"/>
            <a:ext cx="2812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SURVEY</a:t>
            </a:r>
            <a:endParaRPr/>
          </a:p>
        </p:txBody>
      </p:sp>
      <p:sp>
        <p:nvSpPr>
          <p:cNvPr id="252" name="Google Shape;252;p33"/>
          <p:cNvSpPr txBox="1"/>
          <p:nvPr>
            <p:ph idx="16" type="title"/>
          </p:nvPr>
        </p:nvSpPr>
        <p:spPr>
          <a:xfrm>
            <a:off x="5611800" y="1885557"/>
            <a:ext cx="2812200" cy="6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REQUIREMENTS</a:t>
            </a:r>
            <a:endParaRPr/>
          </a:p>
        </p:txBody>
      </p:sp>
      <p:sp>
        <p:nvSpPr>
          <p:cNvPr id="253" name="Google Shape;253;p33"/>
          <p:cNvSpPr txBox="1"/>
          <p:nvPr>
            <p:ph idx="20" type="title"/>
          </p:nvPr>
        </p:nvSpPr>
        <p:spPr>
          <a:xfrm>
            <a:off x="4703225" y="2019054"/>
            <a:ext cx="905400" cy="4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 b="6664" l="51406" r="0" t="56064"/>
          <a:stretch/>
        </p:blipFill>
        <p:spPr>
          <a:xfrm>
            <a:off x="7971300" y="250500"/>
            <a:ext cx="1104824" cy="847476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7380000" dist="95250">
              <a:schemeClr val="lt2">
                <a:alpha val="54000"/>
              </a:schemeClr>
            </a:outerShdw>
          </a:effectLst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442586">
            <a:off x="-436390" y="705389"/>
            <a:ext cx="1623954" cy="162395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180000" dist="85725">
              <a:schemeClr val="lt2">
                <a:alpha val="54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5076600" y="1102050"/>
            <a:ext cx="3122400" cy="312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789350" y="1014375"/>
            <a:ext cx="1056900" cy="1056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720000" y="2271700"/>
            <a:ext cx="37392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INTRODUCTION</a:t>
            </a:r>
            <a:endParaRPr sz="3500"/>
          </a:p>
        </p:txBody>
      </p:sp>
      <p:sp>
        <p:nvSpPr>
          <p:cNvPr id="263" name="Google Shape;263;p34"/>
          <p:cNvSpPr txBox="1"/>
          <p:nvPr>
            <p:ph idx="2" type="title"/>
          </p:nvPr>
        </p:nvSpPr>
        <p:spPr>
          <a:xfrm>
            <a:off x="789350" y="1215575"/>
            <a:ext cx="10569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 b="24583" l="22294" r="22288" t="24583"/>
          <a:stretch/>
        </p:blipFill>
        <p:spPr>
          <a:xfrm rot="5400000">
            <a:off x="3688285" y="-930720"/>
            <a:ext cx="2238875" cy="205370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95250">
              <a:schemeClr val="lt2">
                <a:alpha val="54000"/>
              </a:schemeClr>
            </a:outerShdw>
          </a:effectLst>
        </p:spPr>
      </p:pic>
      <p:grpSp>
        <p:nvGrpSpPr>
          <p:cNvPr id="265" name="Google Shape;265;p34"/>
          <p:cNvGrpSpPr/>
          <p:nvPr/>
        </p:nvGrpSpPr>
        <p:grpSpPr>
          <a:xfrm>
            <a:off x="8115616" y="4098633"/>
            <a:ext cx="308139" cy="414752"/>
            <a:chOff x="7865275" y="2154000"/>
            <a:chExt cx="1114425" cy="1500009"/>
          </a:xfrm>
        </p:grpSpPr>
        <p:sp>
          <p:nvSpPr>
            <p:cNvPr id="266" name="Google Shape;266;p34"/>
            <p:cNvSpPr/>
            <p:nvPr/>
          </p:nvSpPr>
          <p:spPr>
            <a:xfrm>
              <a:off x="7865275" y="2989650"/>
              <a:ext cx="1114425" cy="664359"/>
            </a:xfrm>
            <a:custGeom>
              <a:rect b="b" l="l" r="r" t="t"/>
              <a:pathLst>
                <a:path extrusionOk="0" h="45434" w="44577">
                  <a:moveTo>
                    <a:pt x="0" y="857"/>
                  </a:moveTo>
                  <a:lnTo>
                    <a:pt x="22717" y="45434"/>
                  </a:lnTo>
                  <a:lnTo>
                    <a:pt x="44577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67" name="Google Shape;267;p34"/>
            <p:cNvCxnSpPr/>
            <p:nvPr/>
          </p:nvCxnSpPr>
          <p:spPr>
            <a:xfrm>
              <a:off x="8422500" y="2154000"/>
              <a:ext cx="0" cy="150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68" name="Google Shape;268;p3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0330" r="23020" t="0"/>
          <a:stretch/>
        </p:blipFill>
        <p:spPr>
          <a:xfrm>
            <a:off x="5268303" y="1293753"/>
            <a:ext cx="2739000" cy="2739000"/>
          </a:xfrm>
          <a:prstGeom prst="ellipse">
            <a:avLst/>
          </a:prstGeom>
        </p:spPr>
      </p:pic>
      <p:pic>
        <p:nvPicPr>
          <p:cNvPr id="269" name="Google Shape;2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459853" y="1806317"/>
            <a:ext cx="2461625" cy="2461674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95250">
              <a:schemeClr val="lt2">
                <a:alpha val="54000"/>
              </a:schemeClr>
            </a:outerShdw>
          </a:effectLst>
        </p:spPr>
      </p:pic>
      <p:sp>
        <p:nvSpPr>
          <p:cNvPr id="270" name="Google Shape;270;p34"/>
          <p:cNvSpPr txBox="1"/>
          <p:nvPr>
            <p:ph idx="4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 |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6">
            <a:alphaModFix/>
          </a:blip>
          <a:srcRect b="0" l="0" r="2362" t="0"/>
          <a:stretch/>
        </p:blipFill>
        <p:spPr>
          <a:xfrm>
            <a:off x="1082350" y="3198907"/>
            <a:ext cx="4265646" cy="3895273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0000"/>
              </a:schemeClr>
            </a:outerShdw>
          </a:effectLst>
        </p:spPr>
      </p:pic>
      <p:sp>
        <p:nvSpPr>
          <p:cNvPr id="273" name="Google Shape;273;p34"/>
          <p:cNvSpPr txBox="1"/>
          <p:nvPr>
            <p:ph idx="1" type="subTitle"/>
          </p:nvPr>
        </p:nvSpPr>
        <p:spPr>
          <a:xfrm>
            <a:off x="720000" y="3119200"/>
            <a:ext cx="2644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summary of the purpose, scope and objective of the platform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/>
          <p:nvPr/>
        </p:nvSpPr>
        <p:spPr>
          <a:xfrm>
            <a:off x="5285525" y="1102025"/>
            <a:ext cx="3122400" cy="312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720000" y="1950250"/>
            <a:ext cx="4172400" cy="23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platform aims to reduce food waste and promote food donation by allowing individuals and businesses to upload their excess food offerings to the platform.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Purpose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Scope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Goals and Objectives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Overview</a:t>
            </a:r>
            <a:endParaRPr/>
          </a:p>
        </p:txBody>
      </p:sp>
      <p:sp>
        <p:nvSpPr>
          <p:cNvPr id="280" name="Google Shape;280;p35"/>
          <p:cNvSpPr txBox="1"/>
          <p:nvPr>
            <p:ph type="title"/>
          </p:nvPr>
        </p:nvSpPr>
        <p:spPr>
          <a:xfrm>
            <a:off x="720000" y="445922"/>
            <a:ext cx="4369800" cy="1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281" name="Google Shape;281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33253"/>
          <a:stretch/>
        </p:blipFill>
        <p:spPr>
          <a:xfrm>
            <a:off x="5477235" y="1293731"/>
            <a:ext cx="2739000" cy="2739000"/>
          </a:xfrm>
          <a:prstGeom prst="ellipse">
            <a:avLst/>
          </a:prstGeom>
        </p:spPr>
      </p:pic>
      <p:pic>
        <p:nvPicPr>
          <p:cNvPr id="282" name="Google Shape;282;p35"/>
          <p:cNvPicPr preferRelativeResize="0"/>
          <p:nvPr/>
        </p:nvPicPr>
        <p:blipFill rotWithShape="1">
          <a:blip r:embed="rId4">
            <a:alphaModFix/>
          </a:blip>
          <a:srcRect b="9729" l="15357" r="16475" t="53735"/>
          <a:stretch/>
        </p:blipFill>
        <p:spPr>
          <a:xfrm>
            <a:off x="6329725" y="3510227"/>
            <a:ext cx="4371249" cy="23426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2240000" dist="95250">
              <a:schemeClr val="lt2">
                <a:alpha val="63000"/>
              </a:schemeClr>
            </a:outerShdw>
          </a:effectLst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5">
            <a:alphaModFix/>
          </a:blip>
          <a:srcRect b="0" l="3864" r="0" t="0"/>
          <a:stretch/>
        </p:blipFill>
        <p:spPr>
          <a:xfrm rot="10800000">
            <a:off x="4512132" y="-1698172"/>
            <a:ext cx="3399443" cy="337839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0000"/>
              </a:schemeClr>
            </a:outerShdw>
          </a:effectLst>
        </p:spPr>
      </p:pic>
      <p:sp>
        <p:nvSpPr>
          <p:cNvPr id="284" name="Google Shape;284;p35"/>
          <p:cNvSpPr/>
          <p:nvPr/>
        </p:nvSpPr>
        <p:spPr>
          <a:xfrm>
            <a:off x="8140267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>
            <a:off x="5076600" y="1102050"/>
            <a:ext cx="3122400" cy="312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789350" y="1014375"/>
            <a:ext cx="1056900" cy="1056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type="title"/>
          </p:nvPr>
        </p:nvSpPr>
        <p:spPr>
          <a:xfrm>
            <a:off x="720000" y="2271700"/>
            <a:ext cx="37392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SURVEY</a:t>
            </a:r>
            <a:endParaRPr sz="3500"/>
          </a:p>
        </p:txBody>
      </p:sp>
      <p:sp>
        <p:nvSpPr>
          <p:cNvPr id="292" name="Google Shape;292;p36"/>
          <p:cNvSpPr txBox="1"/>
          <p:nvPr>
            <p:ph idx="2" type="title"/>
          </p:nvPr>
        </p:nvSpPr>
        <p:spPr>
          <a:xfrm>
            <a:off x="789350" y="1215575"/>
            <a:ext cx="10569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 rotWithShape="1">
          <a:blip r:embed="rId3">
            <a:alphaModFix/>
          </a:blip>
          <a:srcRect b="24583" l="22294" r="22288" t="24583"/>
          <a:stretch/>
        </p:blipFill>
        <p:spPr>
          <a:xfrm rot="5400000">
            <a:off x="3688285" y="-930720"/>
            <a:ext cx="2238875" cy="205370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95250">
              <a:schemeClr val="lt2">
                <a:alpha val="54000"/>
              </a:schemeClr>
            </a:outerShdw>
          </a:effectLst>
        </p:spPr>
      </p:pic>
      <p:grpSp>
        <p:nvGrpSpPr>
          <p:cNvPr id="294" name="Google Shape;294;p36"/>
          <p:cNvGrpSpPr/>
          <p:nvPr/>
        </p:nvGrpSpPr>
        <p:grpSpPr>
          <a:xfrm>
            <a:off x="8115616" y="4098633"/>
            <a:ext cx="308139" cy="414752"/>
            <a:chOff x="7865275" y="2154000"/>
            <a:chExt cx="1114425" cy="1500009"/>
          </a:xfrm>
        </p:grpSpPr>
        <p:sp>
          <p:nvSpPr>
            <p:cNvPr id="295" name="Google Shape;295;p36"/>
            <p:cNvSpPr/>
            <p:nvPr/>
          </p:nvSpPr>
          <p:spPr>
            <a:xfrm>
              <a:off x="7865275" y="2989650"/>
              <a:ext cx="1114425" cy="664359"/>
            </a:xfrm>
            <a:custGeom>
              <a:rect b="b" l="l" r="r" t="t"/>
              <a:pathLst>
                <a:path extrusionOk="0" h="45434" w="44577">
                  <a:moveTo>
                    <a:pt x="0" y="857"/>
                  </a:moveTo>
                  <a:lnTo>
                    <a:pt x="22717" y="45434"/>
                  </a:lnTo>
                  <a:lnTo>
                    <a:pt x="44577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96" name="Google Shape;296;p36"/>
            <p:cNvCxnSpPr/>
            <p:nvPr/>
          </p:nvCxnSpPr>
          <p:spPr>
            <a:xfrm>
              <a:off x="8422500" y="2154000"/>
              <a:ext cx="0" cy="150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7" name="Google Shape;297;p3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0330" r="23020" t="0"/>
          <a:stretch/>
        </p:blipFill>
        <p:spPr>
          <a:xfrm>
            <a:off x="5268303" y="1293753"/>
            <a:ext cx="2739000" cy="2739000"/>
          </a:xfrm>
          <a:prstGeom prst="ellipse">
            <a:avLst/>
          </a:prstGeom>
        </p:spPr>
      </p:pic>
      <p:pic>
        <p:nvPicPr>
          <p:cNvPr id="298" name="Google Shape;2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459853" y="1806317"/>
            <a:ext cx="2461625" cy="2461674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95250">
              <a:schemeClr val="lt2">
                <a:alpha val="54000"/>
              </a:schemeClr>
            </a:outerShdw>
          </a:effectLst>
        </p:spPr>
      </p:pic>
      <p:sp>
        <p:nvSpPr>
          <p:cNvPr id="299" name="Google Shape;299;p36"/>
          <p:cNvSpPr txBox="1"/>
          <p:nvPr>
            <p:ph idx="4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 |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6">
            <a:alphaModFix/>
          </a:blip>
          <a:srcRect b="0" l="0" r="2362" t="0"/>
          <a:stretch/>
        </p:blipFill>
        <p:spPr>
          <a:xfrm>
            <a:off x="1082350" y="3198907"/>
            <a:ext cx="4265646" cy="3895273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0">
              <a:schemeClr val="lt2">
                <a:alpha val="50000"/>
              </a:schemeClr>
            </a:outerShdw>
          </a:effectLst>
        </p:spPr>
      </p:pic>
      <p:sp>
        <p:nvSpPr>
          <p:cNvPr id="302" name="Google Shape;302;p36"/>
          <p:cNvSpPr txBox="1"/>
          <p:nvPr>
            <p:ph idx="1" type="subTitle"/>
          </p:nvPr>
        </p:nvSpPr>
        <p:spPr>
          <a:xfrm>
            <a:off x="720000" y="3119200"/>
            <a:ext cx="2644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summary of results obtained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275075" y="2285388"/>
            <a:ext cx="389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 txBox="1"/>
          <p:nvPr>
            <p:ph idx="3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 |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3">
            <a:alphaModFix/>
          </a:blip>
          <a:srcRect b="55152" l="0" r="59206" t="0"/>
          <a:stretch/>
        </p:blipFill>
        <p:spPr>
          <a:xfrm>
            <a:off x="3705694" y="8731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 b="35891" l="59206" r="0" t="19261"/>
          <a:stretch/>
        </p:blipFill>
        <p:spPr>
          <a:xfrm>
            <a:off x="425019" y="40327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sp>
        <p:nvSpPr>
          <p:cNvPr id="312" name="Google Shape;312;p37"/>
          <p:cNvSpPr txBox="1"/>
          <p:nvPr/>
        </p:nvSpPr>
        <p:spPr>
          <a:xfrm>
            <a:off x="8680075" y="34305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descr="Forms response chart. Question title: Profession. Number of responses: 43 responses." id="313" name="Google Shape;313;p37" title="Profession"/>
          <p:cNvPicPr preferRelativeResize="0"/>
          <p:nvPr/>
        </p:nvPicPr>
        <p:blipFill rotWithShape="1">
          <a:blip r:embed="rId4">
            <a:alphaModFix/>
          </a:blip>
          <a:srcRect b="0" l="17158" r="10749" t="16268"/>
          <a:stretch/>
        </p:blipFill>
        <p:spPr>
          <a:xfrm>
            <a:off x="4572000" y="1797550"/>
            <a:ext cx="4159048" cy="203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192900" y="2101083"/>
            <a:ext cx="3897600" cy="15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Have you had excess food in your possession?</a:t>
            </a:r>
            <a:endParaRPr sz="2500"/>
          </a:p>
        </p:txBody>
      </p:sp>
      <p:sp>
        <p:nvSpPr>
          <p:cNvPr id="319" name="Google Shape;319;p38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8"/>
          <p:cNvSpPr txBox="1"/>
          <p:nvPr>
            <p:ph idx="3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 |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 rotWithShape="1">
          <a:blip r:embed="rId3">
            <a:alphaModFix/>
          </a:blip>
          <a:srcRect b="55152" l="0" r="59206" t="0"/>
          <a:stretch/>
        </p:blipFill>
        <p:spPr>
          <a:xfrm>
            <a:off x="3705694" y="8731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b="35891" l="59206" r="0" t="19261"/>
          <a:stretch/>
        </p:blipFill>
        <p:spPr>
          <a:xfrm>
            <a:off x="425019" y="40327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sp>
        <p:nvSpPr>
          <p:cNvPr id="323" name="Google Shape;323;p38"/>
          <p:cNvSpPr txBox="1"/>
          <p:nvPr/>
        </p:nvSpPr>
        <p:spPr>
          <a:xfrm>
            <a:off x="8680075" y="34305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descr="Forms response chart. Question title: Have you had excess food in your possession?. Number of responses: 43 responses." id="324" name="Google Shape;324;p38" title="Have you had excess food in your possession?"/>
          <p:cNvPicPr preferRelativeResize="0"/>
          <p:nvPr/>
        </p:nvPicPr>
        <p:blipFill rotWithShape="1">
          <a:blip r:embed="rId4">
            <a:alphaModFix/>
          </a:blip>
          <a:srcRect b="0" l="14334" r="16946" t="19002"/>
          <a:stretch/>
        </p:blipFill>
        <p:spPr>
          <a:xfrm>
            <a:off x="4102400" y="1721350"/>
            <a:ext cx="4565786" cy="226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204800" y="2118470"/>
            <a:ext cx="3897600" cy="15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Would you willing to give it out for free or at a discounted price?</a:t>
            </a:r>
            <a:endParaRPr sz="2500"/>
          </a:p>
        </p:txBody>
      </p:sp>
      <p:sp>
        <p:nvSpPr>
          <p:cNvPr id="330" name="Google Shape;330;p39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9"/>
          <p:cNvSpPr txBox="1"/>
          <p:nvPr>
            <p:ph idx="3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</a:t>
            </a:r>
            <a:r>
              <a:rPr lang="en"/>
              <a:t> | 2023</a:t>
            </a:r>
            <a:endParaRPr/>
          </a:p>
        </p:txBody>
      </p:sp>
      <p:pic>
        <p:nvPicPr>
          <p:cNvPr id="332" name="Google Shape;332;p39"/>
          <p:cNvPicPr preferRelativeResize="0"/>
          <p:nvPr/>
        </p:nvPicPr>
        <p:blipFill rotWithShape="1">
          <a:blip r:embed="rId3">
            <a:alphaModFix/>
          </a:blip>
          <a:srcRect b="55152" l="0" r="59206" t="0"/>
          <a:stretch/>
        </p:blipFill>
        <p:spPr>
          <a:xfrm>
            <a:off x="3705694" y="8731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pic>
        <p:nvPicPr>
          <p:cNvPr id="333" name="Google Shape;333;p39"/>
          <p:cNvPicPr preferRelativeResize="0"/>
          <p:nvPr/>
        </p:nvPicPr>
        <p:blipFill rotWithShape="1">
          <a:blip r:embed="rId3">
            <a:alphaModFix/>
          </a:blip>
          <a:srcRect b="35891" l="59206" r="0" t="19261"/>
          <a:stretch/>
        </p:blipFill>
        <p:spPr>
          <a:xfrm>
            <a:off x="425019" y="40327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sp>
        <p:nvSpPr>
          <p:cNvPr id="334" name="Google Shape;334;p39"/>
          <p:cNvSpPr txBox="1"/>
          <p:nvPr/>
        </p:nvSpPr>
        <p:spPr>
          <a:xfrm>
            <a:off x="8680075" y="34305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descr="Forms response chart. Question title: If you have, would you willing to give it out for free or at a discounted price?. Number of responses: 40 responses." id="335" name="Google Shape;335;p39" title="If you have, would you willing to give it out for free or at a discounted price?"/>
          <p:cNvPicPr preferRelativeResize="0"/>
          <p:nvPr/>
        </p:nvPicPr>
        <p:blipFill rotWithShape="1">
          <a:blip r:embed="rId4">
            <a:alphaModFix/>
          </a:blip>
          <a:srcRect b="0" l="16066" r="15998" t="21079"/>
          <a:stretch/>
        </p:blipFill>
        <p:spPr>
          <a:xfrm>
            <a:off x="4297225" y="1889700"/>
            <a:ext cx="4382848" cy="21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212775" y="1969574"/>
            <a:ext cx="3897600" cy="1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Would you be willing to take food from someone for free or at a discounted price?</a:t>
            </a:r>
            <a:endParaRPr sz="2500"/>
          </a:p>
        </p:txBody>
      </p:sp>
      <p:sp>
        <p:nvSpPr>
          <p:cNvPr id="341" name="Google Shape;341;p40"/>
          <p:cNvSpPr/>
          <p:nvPr/>
        </p:nvSpPr>
        <p:spPr>
          <a:xfrm>
            <a:off x="789342" y="405000"/>
            <a:ext cx="225000" cy="225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0"/>
          <p:cNvSpPr txBox="1"/>
          <p:nvPr>
            <p:ph idx="3" type="subTitle"/>
          </p:nvPr>
        </p:nvSpPr>
        <p:spPr>
          <a:xfrm>
            <a:off x="1014350" y="355800"/>
            <a:ext cx="34191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GROUP 15 |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343" name="Google Shape;343;p40"/>
          <p:cNvGrpSpPr/>
          <p:nvPr/>
        </p:nvGrpSpPr>
        <p:grpSpPr>
          <a:xfrm>
            <a:off x="2514728" y="4098633"/>
            <a:ext cx="308139" cy="414752"/>
            <a:chOff x="7865275" y="2154000"/>
            <a:chExt cx="1114425" cy="1500009"/>
          </a:xfrm>
        </p:grpSpPr>
        <p:sp>
          <p:nvSpPr>
            <p:cNvPr id="344" name="Google Shape;344;p40"/>
            <p:cNvSpPr/>
            <p:nvPr/>
          </p:nvSpPr>
          <p:spPr>
            <a:xfrm>
              <a:off x="7865275" y="2989650"/>
              <a:ext cx="1114425" cy="664359"/>
            </a:xfrm>
            <a:custGeom>
              <a:rect b="b" l="l" r="r" t="t"/>
              <a:pathLst>
                <a:path extrusionOk="0" h="45434" w="44577">
                  <a:moveTo>
                    <a:pt x="0" y="857"/>
                  </a:moveTo>
                  <a:lnTo>
                    <a:pt x="22717" y="45434"/>
                  </a:lnTo>
                  <a:lnTo>
                    <a:pt x="44577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45" name="Google Shape;345;p40"/>
            <p:cNvCxnSpPr/>
            <p:nvPr/>
          </p:nvCxnSpPr>
          <p:spPr>
            <a:xfrm>
              <a:off x="8422500" y="2154000"/>
              <a:ext cx="0" cy="150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46" name="Google Shape;346;p40"/>
          <p:cNvPicPr preferRelativeResize="0"/>
          <p:nvPr/>
        </p:nvPicPr>
        <p:blipFill rotWithShape="1">
          <a:blip r:embed="rId3">
            <a:alphaModFix/>
          </a:blip>
          <a:srcRect b="55152" l="0" r="59206" t="0"/>
          <a:stretch/>
        </p:blipFill>
        <p:spPr>
          <a:xfrm>
            <a:off x="3705694" y="8731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/>
          </a:blip>
          <a:srcRect b="35891" l="59206" r="0" t="19261"/>
          <a:stretch/>
        </p:blipFill>
        <p:spPr>
          <a:xfrm>
            <a:off x="425019" y="4032730"/>
            <a:ext cx="771549" cy="8482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85725">
              <a:schemeClr val="lt2">
                <a:alpha val="54000"/>
              </a:schemeClr>
            </a:outerShdw>
          </a:effectLst>
        </p:spPr>
      </p:pic>
      <p:sp>
        <p:nvSpPr>
          <p:cNvPr id="348" name="Google Shape;348;p40"/>
          <p:cNvSpPr txBox="1"/>
          <p:nvPr/>
        </p:nvSpPr>
        <p:spPr>
          <a:xfrm>
            <a:off x="8680075" y="34305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descr="Forms response chart. Question title: Would you be willing to take food from someone for free or at a discounted price?. Number of responses: 43 responses." id="349" name="Google Shape;349;p40" title="Would you be willing to take food from someone for free or at a discounted price?"/>
          <p:cNvPicPr preferRelativeResize="0"/>
          <p:nvPr/>
        </p:nvPicPr>
        <p:blipFill rotWithShape="1">
          <a:blip r:embed="rId4">
            <a:alphaModFix/>
          </a:blip>
          <a:srcRect b="0" l="14363" r="15603" t="20197"/>
          <a:stretch/>
        </p:blipFill>
        <p:spPr>
          <a:xfrm>
            <a:off x="4381250" y="1879471"/>
            <a:ext cx="3897600" cy="186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ld Nutrition Workshop by Slidesgo">
  <a:themeElements>
    <a:clrScheme name="Simple Light">
      <a:dk1>
        <a:srgbClr val="0068FF"/>
      </a:dk1>
      <a:lt1>
        <a:srgbClr val="FFFFFF"/>
      </a:lt1>
      <a:dk2>
        <a:srgbClr val="FF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